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9" r:id="rId2"/>
  </p:sldIdLst>
  <p:sldSz cx="51206400" cy="38404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ivY51qMVWLXSyXEQaPiuHWGIGbd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zeen Sy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90D0C8-BFF5-4049-BEF5-BAE2C549C4BE}">
  <a:tblStyle styleId="{F890D0C8-BFF5-4049-BEF5-BAE2C549C4B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21"/>
    <p:restoredTop sz="94641"/>
  </p:normalViewPr>
  <p:slideViewPr>
    <p:cSldViewPr snapToGrid="0">
      <p:cViewPr>
        <p:scale>
          <a:sx n="47" d="100"/>
          <a:sy n="47" d="100"/>
        </p:scale>
        <p:origin x="5448" y="-1336"/>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openxmlformats.org/officeDocument/2006/relationships/tableStyles" Target="tableStyles.xml"/><Relationship Id="rId3"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15" Type="http://schemas.openxmlformats.org/officeDocument/2006/relationships/presProps" Target="presProps.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1d967759c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21d967759c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g21d8dcfb371_1_6"/>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g21d8dcfb371_1_6"/>
          <p:cNvSpPr txBox="1">
            <a:spLocks noGrp="1"/>
          </p:cNvSpPr>
          <p:nvPr>
            <p:ph type="body" idx="1"/>
          </p:nvPr>
        </p:nvSpPr>
        <p:spPr>
          <a:xfrm>
            <a:off x="2560320" y="8961123"/>
            <a:ext cx="46085760" cy="25345393"/>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g21d8dcfb371_1_6"/>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g21d8dcfb371_1_6"/>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21d8dcfb371_1_6"/>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g21d8dcfb371_1_63"/>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g21d8dcfb371_1_63"/>
          <p:cNvSpPr txBox="1">
            <a:spLocks noGrp="1"/>
          </p:cNvSpPr>
          <p:nvPr>
            <p:ph type="body" idx="1"/>
          </p:nvPr>
        </p:nvSpPr>
        <p:spPr>
          <a:xfrm rot="5400000">
            <a:off x="12930503" y="-1409060"/>
            <a:ext cx="25345393" cy="46085760"/>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g21d8dcfb371_1_63"/>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21d8dcfb371_1_63"/>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21d8dcfb371_1_63"/>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1d8dcfb371_1_69"/>
          <p:cNvSpPr txBox="1">
            <a:spLocks noGrp="1"/>
          </p:cNvSpPr>
          <p:nvPr>
            <p:ph type="title"/>
          </p:nvPr>
        </p:nvSpPr>
        <p:spPr>
          <a:xfrm rot="5400000">
            <a:off x="148409663" y="68106293"/>
            <a:ext cx="183498487" cy="64514733"/>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g21d8dcfb371_1_69"/>
          <p:cNvSpPr txBox="1">
            <a:spLocks noGrp="1"/>
          </p:cNvSpPr>
          <p:nvPr>
            <p:ph type="body" idx="1"/>
          </p:nvPr>
        </p:nvSpPr>
        <p:spPr>
          <a:xfrm rot="5400000">
            <a:off x="18944596" y="4009396"/>
            <a:ext cx="183498487" cy="192708527"/>
          </a:xfrm>
          <a:prstGeom prst="rect">
            <a:avLst/>
          </a:prstGeom>
          <a:noFill/>
          <a:ln>
            <a:noFill/>
          </a:ln>
        </p:spPr>
        <p:txBody>
          <a:bodyPr spcFirstLastPara="1" wrap="square" lIns="512050" tIns="256025" rIns="512050" bIns="2560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g21d8dcfb371_1_69"/>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g21d8dcfb371_1_69"/>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g21d8dcfb371_1_69"/>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g21d8dcfb371_1_12"/>
          <p:cNvSpPr txBox="1">
            <a:spLocks noGrp="1"/>
          </p:cNvSpPr>
          <p:nvPr>
            <p:ph type="ctrTitle"/>
          </p:nvPr>
        </p:nvSpPr>
        <p:spPr>
          <a:xfrm>
            <a:off x="3840480" y="11930383"/>
            <a:ext cx="43525440" cy="823214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g21d8dcfb371_1_12"/>
          <p:cNvSpPr txBox="1">
            <a:spLocks noGrp="1"/>
          </p:cNvSpPr>
          <p:nvPr>
            <p:ph type="subTitle" idx="1"/>
          </p:nvPr>
        </p:nvSpPr>
        <p:spPr>
          <a:xfrm>
            <a:off x="7680960" y="21762720"/>
            <a:ext cx="35844480" cy="9814560"/>
          </a:xfrm>
          <a:prstGeom prst="rect">
            <a:avLst/>
          </a:prstGeom>
          <a:noFill/>
          <a:ln>
            <a:noFill/>
          </a:ln>
        </p:spPr>
        <p:txBody>
          <a:bodyPr spcFirstLastPara="1" wrap="square" lIns="512050" tIns="256025" rIns="512050" bIns="256025" anchor="t" anchorCtr="0">
            <a:normAutofit/>
          </a:bodyPr>
          <a:lstStyle>
            <a:lvl1pPr lvl="0" algn="ctr">
              <a:spcBef>
                <a:spcPts val="3580"/>
              </a:spcBef>
              <a:spcAft>
                <a:spcPts val="0"/>
              </a:spcAft>
              <a:buClr>
                <a:srgbClr val="888888"/>
              </a:buClr>
              <a:buSzPts val="17900"/>
              <a:buNone/>
              <a:defRPr>
                <a:solidFill>
                  <a:srgbClr val="888888"/>
                </a:solidFill>
              </a:defRPr>
            </a:lvl1pPr>
            <a:lvl2pPr lvl="1" algn="ctr">
              <a:spcBef>
                <a:spcPts val="3140"/>
              </a:spcBef>
              <a:spcAft>
                <a:spcPts val="0"/>
              </a:spcAft>
              <a:buClr>
                <a:srgbClr val="888888"/>
              </a:buClr>
              <a:buSzPts val="15700"/>
              <a:buNone/>
              <a:defRPr>
                <a:solidFill>
                  <a:srgbClr val="888888"/>
                </a:solidFill>
              </a:defRPr>
            </a:lvl2pPr>
            <a:lvl3pPr lvl="2" algn="ctr">
              <a:spcBef>
                <a:spcPts val="2680"/>
              </a:spcBef>
              <a:spcAft>
                <a:spcPts val="0"/>
              </a:spcAft>
              <a:buClr>
                <a:srgbClr val="888888"/>
              </a:buClr>
              <a:buSzPts val="13400"/>
              <a:buNone/>
              <a:defRPr>
                <a:solidFill>
                  <a:srgbClr val="888888"/>
                </a:solidFill>
              </a:defRPr>
            </a:lvl3pPr>
            <a:lvl4pPr lvl="3" algn="ctr">
              <a:spcBef>
                <a:spcPts val="2240"/>
              </a:spcBef>
              <a:spcAft>
                <a:spcPts val="0"/>
              </a:spcAft>
              <a:buClr>
                <a:srgbClr val="888888"/>
              </a:buClr>
              <a:buSzPts val="11200"/>
              <a:buNone/>
              <a:defRPr>
                <a:solidFill>
                  <a:srgbClr val="888888"/>
                </a:solidFill>
              </a:defRPr>
            </a:lvl4pPr>
            <a:lvl5pPr lvl="4" algn="ctr">
              <a:spcBef>
                <a:spcPts val="2240"/>
              </a:spcBef>
              <a:spcAft>
                <a:spcPts val="0"/>
              </a:spcAft>
              <a:buClr>
                <a:srgbClr val="888888"/>
              </a:buClr>
              <a:buSzPts val="11200"/>
              <a:buNone/>
              <a:defRPr>
                <a:solidFill>
                  <a:srgbClr val="888888"/>
                </a:solidFill>
              </a:defRPr>
            </a:lvl5pPr>
            <a:lvl6pPr lvl="5" algn="ctr">
              <a:spcBef>
                <a:spcPts val="2240"/>
              </a:spcBef>
              <a:spcAft>
                <a:spcPts val="0"/>
              </a:spcAft>
              <a:buClr>
                <a:srgbClr val="888888"/>
              </a:buClr>
              <a:buSzPts val="11200"/>
              <a:buNone/>
              <a:defRPr>
                <a:solidFill>
                  <a:srgbClr val="888888"/>
                </a:solidFill>
              </a:defRPr>
            </a:lvl6pPr>
            <a:lvl7pPr lvl="6" algn="ctr">
              <a:spcBef>
                <a:spcPts val="2240"/>
              </a:spcBef>
              <a:spcAft>
                <a:spcPts val="0"/>
              </a:spcAft>
              <a:buClr>
                <a:srgbClr val="888888"/>
              </a:buClr>
              <a:buSzPts val="11200"/>
              <a:buNone/>
              <a:defRPr>
                <a:solidFill>
                  <a:srgbClr val="888888"/>
                </a:solidFill>
              </a:defRPr>
            </a:lvl7pPr>
            <a:lvl8pPr lvl="7" algn="ctr">
              <a:spcBef>
                <a:spcPts val="2240"/>
              </a:spcBef>
              <a:spcAft>
                <a:spcPts val="0"/>
              </a:spcAft>
              <a:buClr>
                <a:srgbClr val="888888"/>
              </a:buClr>
              <a:buSzPts val="11200"/>
              <a:buNone/>
              <a:defRPr>
                <a:solidFill>
                  <a:srgbClr val="888888"/>
                </a:solidFill>
              </a:defRPr>
            </a:lvl8pPr>
            <a:lvl9pPr lvl="8" algn="ctr">
              <a:spcBef>
                <a:spcPts val="2240"/>
              </a:spcBef>
              <a:spcAft>
                <a:spcPts val="0"/>
              </a:spcAft>
              <a:buClr>
                <a:srgbClr val="888888"/>
              </a:buClr>
              <a:buSzPts val="11200"/>
              <a:buNone/>
              <a:defRPr>
                <a:solidFill>
                  <a:srgbClr val="888888"/>
                </a:solidFill>
              </a:defRPr>
            </a:lvl9pPr>
          </a:lstStyle>
          <a:p>
            <a:endParaRPr/>
          </a:p>
        </p:txBody>
      </p:sp>
      <p:sp>
        <p:nvSpPr>
          <p:cNvPr id="95" name="Google Shape;95;g21d8dcfb371_1_12"/>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g21d8dcfb371_1_12"/>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21d8dcfb371_1_12"/>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g21d8dcfb371_1_18"/>
          <p:cNvSpPr txBox="1">
            <a:spLocks noGrp="1"/>
          </p:cNvSpPr>
          <p:nvPr>
            <p:ph type="title"/>
          </p:nvPr>
        </p:nvSpPr>
        <p:spPr>
          <a:xfrm>
            <a:off x="4044953" y="24678643"/>
            <a:ext cx="43525440" cy="7627620"/>
          </a:xfrm>
          <a:prstGeom prst="rect">
            <a:avLst/>
          </a:prstGeom>
          <a:noFill/>
          <a:ln>
            <a:noFill/>
          </a:ln>
        </p:spPr>
        <p:txBody>
          <a:bodyPr spcFirstLastPara="1" wrap="square" lIns="512050" tIns="256025" rIns="512050" bIns="256025" anchor="t" anchorCtr="0">
            <a:normAutofit/>
          </a:bodyPr>
          <a:lstStyle>
            <a:lvl1pPr lvl="0" algn="l">
              <a:spcBef>
                <a:spcPts val="0"/>
              </a:spcBef>
              <a:spcAft>
                <a:spcPts val="0"/>
              </a:spcAft>
              <a:buClr>
                <a:schemeClr val="dk1"/>
              </a:buClr>
              <a:buSzPts val="22400"/>
              <a:buFont typeface="Calibri"/>
              <a:buNone/>
              <a:defRPr sz="224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g21d8dcfb371_1_18"/>
          <p:cNvSpPr txBox="1">
            <a:spLocks noGrp="1"/>
          </p:cNvSpPr>
          <p:nvPr>
            <p:ph type="body" idx="1"/>
          </p:nvPr>
        </p:nvSpPr>
        <p:spPr>
          <a:xfrm>
            <a:off x="4044953" y="16277596"/>
            <a:ext cx="43525440" cy="8401047"/>
          </a:xfrm>
          <a:prstGeom prst="rect">
            <a:avLst/>
          </a:prstGeom>
          <a:noFill/>
          <a:ln>
            <a:noFill/>
          </a:ln>
        </p:spPr>
        <p:txBody>
          <a:bodyPr spcFirstLastPara="1" wrap="square" lIns="512050" tIns="256025" rIns="512050" bIns="256025" anchor="b" anchorCtr="0">
            <a:normAutofit/>
          </a:bodyPr>
          <a:lstStyle>
            <a:lvl1pPr marL="457200" lvl="0" indent="-228600" algn="l">
              <a:spcBef>
                <a:spcPts val="2240"/>
              </a:spcBef>
              <a:spcAft>
                <a:spcPts val="0"/>
              </a:spcAft>
              <a:buClr>
                <a:srgbClr val="888888"/>
              </a:buClr>
              <a:buSzPts val="11200"/>
              <a:buNone/>
              <a:defRPr sz="11200">
                <a:solidFill>
                  <a:srgbClr val="888888"/>
                </a:solidFill>
              </a:defRPr>
            </a:lvl1pPr>
            <a:lvl2pPr marL="914400" lvl="1" indent="-228600" algn="l">
              <a:spcBef>
                <a:spcPts val="2020"/>
              </a:spcBef>
              <a:spcAft>
                <a:spcPts val="0"/>
              </a:spcAft>
              <a:buClr>
                <a:srgbClr val="888888"/>
              </a:buClr>
              <a:buSzPts val="10100"/>
              <a:buNone/>
              <a:defRPr sz="10100">
                <a:solidFill>
                  <a:srgbClr val="888888"/>
                </a:solidFill>
              </a:defRPr>
            </a:lvl2pPr>
            <a:lvl3pPr marL="1371600" lvl="2" indent="-228600" algn="l">
              <a:spcBef>
                <a:spcPts val="1800"/>
              </a:spcBef>
              <a:spcAft>
                <a:spcPts val="0"/>
              </a:spcAft>
              <a:buClr>
                <a:srgbClr val="888888"/>
              </a:buClr>
              <a:buSzPts val="9000"/>
              <a:buNone/>
              <a:defRPr sz="9000">
                <a:solidFill>
                  <a:srgbClr val="888888"/>
                </a:solidFill>
              </a:defRPr>
            </a:lvl3pPr>
            <a:lvl4pPr marL="1828800" lvl="3" indent="-228600" algn="l">
              <a:spcBef>
                <a:spcPts val="1560"/>
              </a:spcBef>
              <a:spcAft>
                <a:spcPts val="0"/>
              </a:spcAft>
              <a:buClr>
                <a:srgbClr val="888888"/>
              </a:buClr>
              <a:buSzPts val="7800"/>
              <a:buNone/>
              <a:defRPr sz="7800">
                <a:solidFill>
                  <a:srgbClr val="888888"/>
                </a:solidFill>
              </a:defRPr>
            </a:lvl4pPr>
            <a:lvl5pPr marL="2286000" lvl="4" indent="-228600" algn="l">
              <a:spcBef>
                <a:spcPts val="1560"/>
              </a:spcBef>
              <a:spcAft>
                <a:spcPts val="0"/>
              </a:spcAft>
              <a:buClr>
                <a:srgbClr val="888888"/>
              </a:buClr>
              <a:buSzPts val="7800"/>
              <a:buNone/>
              <a:defRPr sz="7800">
                <a:solidFill>
                  <a:srgbClr val="888888"/>
                </a:solidFill>
              </a:defRPr>
            </a:lvl5pPr>
            <a:lvl6pPr marL="2743200" lvl="5" indent="-228600" algn="l">
              <a:spcBef>
                <a:spcPts val="1560"/>
              </a:spcBef>
              <a:spcAft>
                <a:spcPts val="0"/>
              </a:spcAft>
              <a:buClr>
                <a:srgbClr val="888888"/>
              </a:buClr>
              <a:buSzPts val="7800"/>
              <a:buNone/>
              <a:defRPr sz="7800">
                <a:solidFill>
                  <a:srgbClr val="888888"/>
                </a:solidFill>
              </a:defRPr>
            </a:lvl6pPr>
            <a:lvl7pPr marL="3200400" lvl="6" indent="-228600" algn="l">
              <a:spcBef>
                <a:spcPts val="1560"/>
              </a:spcBef>
              <a:spcAft>
                <a:spcPts val="0"/>
              </a:spcAft>
              <a:buClr>
                <a:srgbClr val="888888"/>
              </a:buClr>
              <a:buSzPts val="7800"/>
              <a:buNone/>
              <a:defRPr sz="7800">
                <a:solidFill>
                  <a:srgbClr val="888888"/>
                </a:solidFill>
              </a:defRPr>
            </a:lvl7pPr>
            <a:lvl8pPr marL="3657600" lvl="7" indent="-228600" algn="l">
              <a:spcBef>
                <a:spcPts val="1560"/>
              </a:spcBef>
              <a:spcAft>
                <a:spcPts val="0"/>
              </a:spcAft>
              <a:buClr>
                <a:srgbClr val="888888"/>
              </a:buClr>
              <a:buSzPts val="7800"/>
              <a:buNone/>
              <a:defRPr sz="7800">
                <a:solidFill>
                  <a:srgbClr val="888888"/>
                </a:solidFill>
              </a:defRPr>
            </a:lvl8pPr>
            <a:lvl9pPr marL="4114800" lvl="8" indent="-228600" algn="l">
              <a:spcBef>
                <a:spcPts val="1560"/>
              </a:spcBef>
              <a:spcAft>
                <a:spcPts val="0"/>
              </a:spcAft>
              <a:buClr>
                <a:srgbClr val="888888"/>
              </a:buClr>
              <a:buSzPts val="7800"/>
              <a:buNone/>
              <a:defRPr sz="7800">
                <a:solidFill>
                  <a:srgbClr val="888888"/>
                </a:solidFill>
              </a:defRPr>
            </a:lvl9pPr>
          </a:lstStyle>
          <a:p>
            <a:endParaRPr/>
          </a:p>
        </p:txBody>
      </p:sp>
      <p:sp>
        <p:nvSpPr>
          <p:cNvPr id="101" name="Google Shape;101;g21d8dcfb371_1_18"/>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g21d8dcfb371_1_18"/>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21d8dcfb371_1_18"/>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g21d8dcfb371_1_24"/>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g21d8dcfb371_1_24"/>
          <p:cNvSpPr txBox="1">
            <a:spLocks noGrp="1"/>
          </p:cNvSpPr>
          <p:nvPr>
            <p:ph type="body" idx="1"/>
          </p:nvPr>
        </p:nvSpPr>
        <p:spPr>
          <a:xfrm>
            <a:off x="14339573" y="50184056"/>
            <a:ext cx="128611627" cy="141928847"/>
          </a:xfrm>
          <a:prstGeom prst="rect">
            <a:avLst/>
          </a:prstGeom>
          <a:noFill/>
          <a:ln>
            <a:noFill/>
          </a:ln>
        </p:spPr>
        <p:txBody>
          <a:bodyPr spcFirstLastPara="1" wrap="square" lIns="512050" tIns="256025" rIns="512050" bIns="256025" anchor="t" anchorCtr="0">
            <a:normAutofit/>
          </a:bodyPr>
          <a:lstStyle>
            <a:lvl1pPr marL="457200" lvl="0" indent="-1225550" algn="l">
              <a:spcBef>
                <a:spcPts val="3140"/>
              </a:spcBef>
              <a:spcAft>
                <a:spcPts val="0"/>
              </a:spcAft>
              <a:buClr>
                <a:schemeClr val="dk1"/>
              </a:buClr>
              <a:buSzPts val="15700"/>
              <a:buChar char="•"/>
              <a:defRPr sz="15700"/>
            </a:lvl1pPr>
            <a:lvl2pPr marL="914400" lvl="1" indent="-1079500" algn="l">
              <a:spcBef>
                <a:spcPts val="2680"/>
              </a:spcBef>
              <a:spcAft>
                <a:spcPts val="0"/>
              </a:spcAft>
              <a:buClr>
                <a:schemeClr val="dk1"/>
              </a:buClr>
              <a:buSzPts val="13400"/>
              <a:buChar char="–"/>
              <a:defRPr sz="13400"/>
            </a:lvl2pPr>
            <a:lvl3pPr marL="1371600" lvl="2" indent="-939800" algn="l">
              <a:spcBef>
                <a:spcPts val="2240"/>
              </a:spcBef>
              <a:spcAft>
                <a:spcPts val="0"/>
              </a:spcAft>
              <a:buClr>
                <a:schemeClr val="dk1"/>
              </a:buClr>
              <a:buSzPts val="11200"/>
              <a:buChar char="•"/>
              <a:defRPr sz="11200"/>
            </a:lvl3pPr>
            <a:lvl4pPr marL="1828800" lvl="3" indent="-869950" algn="l">
              <a:spcBef>
                <a:spcPts val="2020"/>
              </a:spcBef>
              <a:spcAft>
                <a:spcPts val="0"/>
              </a:spcAft>
              <a:buClr>
                <a:schemeClr val="dk1"/>
              </a:buClr>
              <a:buSzPts val="10100"/>
              <a:buChar char="–"/>
              <a:defRPr sz="10100"/>
            </a:lvl4pPr>
            <a:lvl5pPr marL="2286000" lvl="4" indent="-869950" algn="l">
              <a:spcBef>
                <a:spcPts val="2020"/>
              </a:spcBef>
              <a:spcAft>
                <a:spcPts val="0"/>
              </a:spcAft>
              <a:buClr>
                <a:schemeClr val="dk1"/>
              </a:buClr>
              <a:buSzPts val="10100"/>
              <a:buChar char="»"/>
              <a:defRPr sz="10100"/>
            </a:lvl5pPr>
            <a:lvl6pPr marL="2743200" lvl="5" indent="-869950" algn="l">
              <a:spcBef>
                <a:spcPts val="2020"/>
              </a:spcBef>
              <a:spcAft>
                <a:spcPts val="0"/>
              </a:spcAft>
              <a:buClr>
                <a:schemeClr val="dk1"/>
              </a:buClr>
              <a:buSzPts val="10100"/>
              <a:buChar char="•"/>
              <a:defRPr sz="10100"/>
            </a:lvl6pPr>
            <a:lvl7pPr marL="3200400" lvl="6" indent="-869950" algn="l">
              <a:spcBef>
                <a:spcPts val="2020"/>
              </a:spcBef>
              <a:spcAft>
                <a:spcPts val="0"/>
              </a:spcAft>
              <a:buClr>
                <a:schemeClr val="dk1"/>
              </a:buClr>
              <a:buSzPts val="10100"/>
              <a:buChar char="•"/>
              <a:defRPr sz="10100"/>
            </a:lvl7pPr>
            <a:lvl8pPr marL="3657600" lvl="7" indent="-869950" algn="l">
              <a:spcBef>
                <a:spcPts val="2020"/>
              </a:spcBef>
              <a:spcAft>
                <a:spcPts val="0"/>
              </a:spcAft>
              <a:buClr>
                <a:schemeClr val="dk1"/>
              </a:buClr>
              <a:buSzPts val="10100"/>
              <a:buChar char="•"/>
              <a:defRPr sz="10100"/>
            </a:lvl8pPr>
            <a:lvl9pPr marL="4114800" lvl="8" indent="-869950" algn="l">
              <a:spcBef>
                <a:spcPts val="2020"/>
              </a:spcBef>
              <a:spcAft>
                <a:spcPts val="0"/>
              </a:spcAft>
              <a:buClr>
                <a:schemeClr val="dk1"/>
              </a:buClr>
              <a:buSzPts val="10100"/>
              <a:buChar char="•"/>
              <a:defRPr sz="10100"/>
            </a:lvl9pPr>
          </a:lstStyle>
          <a:p>
            <a:endParaRPr/>
          </a:p>
        </p:txBody>
      </p:sp>
      <p:sp>
        <p:nvSpPr>
          <p:cNvPr id="107" name="Google Shape;107;g21d8dcfb371_1_24"/>
          <p:cNvSpPr txBox="1">
            <a:spLocks noGrp="1"/>
          </p:cNvSpPr>
          <p:nvPr>
            <p:ph type="body" idx="2"/>
          </p:nvPr>
        </p:nvSpPr>
        <p:spPr>
          <a:xfrm>
            <a:off x="143804643" y="50184056"/>
            <a:ext cx="128611633" cy="141928847"/>
          </a:xfrm>
          <a:prstGeom prst="rect">
            <a:avLst/>
          </a:prstGeom>
          <a:noFill/>
          <a:ln>
            <a:noFill/>
          </a:ln>
        </p:spPr>
        <p:txBody>
          <a:bodyPr spcFirstLastPara="1" wrap="square" lIns="512050" tIns="256025" rIns="512050" bIns="256025" anchor="t" anchorCtr="0">
            <a:normAutofit/>
          </a:bodyPr>
          <a:lstStyle>
            <a:lvl1pPr marL="457200" lvl="0" indent="-1225550" algn="l">
              <a:spcBef>
                <a:spcPts val="3140"/>
              </a:spcBef>
              <a:spcAft>
                <a:spcPts val="0"/>
              </a:spcAft>
              <a:buClr>
                <a:schemeClr val="dk1"/>
              </a:buClr>
              <a:buSzPts val="15700"/>
              <a:buChar char="•"/>
              <a:defRPr sz="15700"/>
            </a:lvl1pPr>
            <a:lvl2pPr marL="914400" lvl="1" indent="-1079500" algn="l">
              <a:spcBef>
                <a:spcPts val="2680"/>
              </a:spcBef>
              <a:spcAft>
                <a:spcPts val="0"/>
              </a:spcAft>
              <a:buClr>
                <a:schemeClr val="dk1"/>
              </a:buClr>
              <a:buSzPts val="13400"/>
              <a:buChar char="–"/>
              <a:defRPr sz="13400"/>
            </a:lvl2pPr>
            <a:lvl3pPr marL="1371600" lvl="2" indent="-939800" algn="l">
              <a:spcBef>
                <a:spcPts val="2240"/>
              </a:spcBef>
              <a:spcAft>
                <a:spcPts val="0"/>
              </a:spcAft>
              <a:buClr>
                <a:schemeClr val="dk1"/>
              </a:buClr>
              <a:buSzPts val="11200"/>
              <a:buChar char="•"/>
              <a:defRPr sz="11200"/>
            </a:lvl3pPr>
            <a:lvl4pPr marL="1828800" lvl="3" indent="-869950" algn="l">
              <a:spcBef>
                <a:spcPts val="2020"/>
              </a:spcBef>
              <a:spcAft>
                <a:spcPts val="0"/>
              </a:spcAft>
              <a:buClr>
                <a:schemeClr val="dk1"/>
              </a:buClr>
              <a:buSzPts val="10100"/>
              <a:buChar char="–"/>
              <a:defRPr sz="10100"/>
            </a:lvl4pPr>
            <a:lvl5pPr marL="2286000" lvl="4" indent="-869950" algn="l">
              <a:spcBef>
                <a:spcPts val="2020"/>
              </a:spcBef>
              <a:spcAft>
                <a:spcPts val="0"/>
              </a:spcAft>
              <a:buClr>
                <a:schemeClr val="dk1"/>
              </a:buClr>
              <a:buSzPts val="10100"/>
              <a:buChar char="»"/>
              <a:defRPr sz="10100"/>
            </a:lvl5pPr>
            <a:lvl6pPr marL="2743200" lvl="5" indent="-869950" algn="l">
              <a:spcBef>
                <a:spcPts val="2020"/>
              </a:spcBef>
              <a:spcAft>
                <a:spcPts val="0"/>
              </a:spcAft>
              <a:buClr>
                <a:schemeClr val="dk1"/>
              </a:buClr>
              <a:buSzPts val="10100"/>
              <a:buChar char="•"/>
              <a:defRPr sz="10100"/>
            </a:lvl6pPr>
            <a:lvl7pPr marL="3200400" lvl="6" indent="-869950" algn="l">
              <a:spcBef>
                <a:spcPts val="2020"/>
              </a:spcBef>
              <a:spcAft>
                <a:spcPts val="0"/>
              </a:spcAft>
              <a:buClr>
                <a:schemeClr val="dk1"/>
              </a:buClr>
              <a:buSzPts val="10100"/>
              <a:buChar char="•"/>
              <a:defRPr sz="10100"/>
            </a:lvl7pPr>
            <a:lvl8pPr marL="3657600" lvl="7" indent="-869950" algn="l">
              <a:spcBef>
                <a:spcPts val="2020"/>
              </a:spcBef>
              <a:spcAft>
                <a:spcPts val="0"/>
              </a:spcAft>
              <a:buClr>
                <a:schemeClr val="dk1"/>
              </a:buClr>
              <a:buSzPts val="10100"/>
              <a:buChar char="•"/>
              <a:defRPr sz="10100"/>
            </a:lvl8pPr>
            <a:lvl9pPr marL="4114800" lvl="8" indent="-869950" algn="l">
              <a:spcBef>
                <a:spcPts val="2020"/>
              </a:spcBef>
              <a:spcAft>
                <a:spcPts val="0"/>
              </a:spcAft>
              <a:buClr>
                <a:schemeClr val="dk1"/>
              </a:buClr>
              <a:buSzPts val="10100"/>
              <a:buChar char="•"/>
              <a:defRPr sz="10100"/>
            </a:lvl9pPr>
          </a:lstStyle>
          <a:p>
            <a:endParaRPr/>
          </a:p>
        </p:txBody>
      </p:sp>
      <p:sp>
        <p:nvSpPr>
          <p:cNvPr id="108" name="Google Shape;108;g21d8dcfb371_1_24"/>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g21d8dcfb371_1_24"/>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21d8dcfb371_1_24"/>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g21d8dcfb371_1_31"/>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24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g21d8dcfb371_1_31"/>
          <p:cNvSpPr txBox="1">
            <a:spLocks noGrp="1"/>
          </p:cNvSpPr>
          <p:nvPr>
            <p:ph type="body" idx="1"/>
          </p:nvPr>
        </p:nvSpPr>
        <p:spPr>
          <a:xfrm>
            <a:off x="2560320" y="8596633"/>
            <a:ext cx="22625053" cy="3582667"/>
          </a:xfrm>
          <a:prstGeom prst="rect">
            <a:avLst/>
          </a:prstGeom>
          <a:noFill/>
          <a:ln>
            <a:noFill/>
          </a:ln>
        </p:spPr>
        <p:txBody>
          <a:bodyPr spcFirstLastPara="1" wrap="square" lIns="512050" tIns="256025" rIns="512050" bIns="256025" anchor="b" anchorCtr="0">
            <a:normAutofit/>
          </a:bodyPr>
          <a:lstStyle>
            <a:lvl1pPr marL="457200" lvl="0" indent="-228600" algn="l">
              <a:spcBef>
                <a:spcPts val="2680"/>
              </a:spcBef>
              <a:spcAft>
                <a:spcPts val="0"/>
              </a:spcAft>
              <a:buClr>
                <a:schemeClr val="dk1"/>
              </a:buClr>
              <a:buSzPts val="13400"/>
              <a:buNone/>
              <a:defRPr sz="13400" b="1"/>
            </a:lvl1pPr>
            <a:lvl2pPr marL="914400" lvl="1" indent="-228600" algn="l">
              <a:spcBef>
                <a:spcPts val="2240"/>
              </a:spcBef>
              <a:spcAft>
                <a:spcPts val="0"/>
              </a:spcAft>
              <a:buClr>
                <a:schemeClr val="dk1"/>
              </a:buClr>
              <a:buSzPts val="11200"/>
              <a:buNone/>
              <a:defRPr sz="11200" b="1"/>
            </a:lvl2pPr>
            <a:lvl3pPr marL="1371600" lvl="2" indent="-228600" algn="l">
              <a:spcBef>
                <a:spcPts val="2020"/>
              </a:spcBef>
              <a:spcAft>
                <a:spcPts val="0"/>
              </a:spcAft>
              <a:buClr>
                <a:schemeClr val="dk1"/>
              </a:buClr>
              <a:buSzPts val="10100"/>
              <a:buNone/>
              <a:defRPr sz="10100" b="1"/>
            </a:lvl3pPr>
            <a:lvl4pPr marL="1828800" lvl="3" indent="-228600" algn="l">
              <a:spcBef>
                <a:spcPts val="1800"/>
              </a:spcBef>
              <a:spcAft>
                <a:spcPts val="0"/>
              </a:spcAft>
              <a:buClr>
                <a:schemeClr val="dk1"/>
              </a:buClr>
              <a:buSzPts val="9000"/>
              <a:buNone/>
              <a:defRPr sz="9000" b="1"/>
            </a:lvl4pPr>
            <a:lvl5pPr marL="2286000" lvl="4" indent="-228600" algn="l">
              <a:spcBef>
                <a:spcPts val="1800"/>
              </a:spcBef>
              <a:spcAft>
                <a:spcPts val="0"/>
              </a:spcAft>
              <a:buClr>
                <a:schemeClr val="dk1"/>
              </a:buClr>
              <a:buSzPts val="9000"/>
              <a:buNone/>
              <a:defRPr sz="9000" b="1"/>
            </a:lvl5pPr>
            <a:lvl6pPr marL="2743200" lvl="5" indent="-228600" algn="l">
              <a:spcBef>
                <a:spcPts val="1800"/>
              </a:spcBef>
              <a:spcAft>
                <a:spcPts val="0"/>
              </a:spcAft>
              <a:buClr>
                <a:schemeClr val="dk1"/>
              </a:buClr>
              <a:buSzPts val="9000"/>
              <a:buNone/>
              <a:defRPr sz="9000" b="1"/>
            </a:lvl6pPr>
            <a:lvl7pPr marL="3200400" lvl="6" indent="-228600" algn="l">
              <a:spcBef>
                <a:spcPts val="1800"/>
              </a:spcBef>
              <a:spcAft>
                <a:spcPts val="0"/>
              </a:spcAft>
              <a:buClr>
                <a:schemeClr val="dk1"/>
              </a:buClr>
              <a:buSzPts val="9000"/>
              <a:buNone/>
              <a:defRPr sz="9000" b="1"/>
            </a:lvl7pPr>
            <a:lvl8pPr marL="3657600" lvl="7" indent="-228600" algn="l">
              <a:spcBef>
                <a:spcPts val="1800"/>
              </a:spcBef>
              <a:spcAft>
                <a:spcPts val="0"/>
              </a:spcAft>
              <a:buClr>
                <a:schemeClr val="dk1"/>
              </a:buClr>
              <a:buSzPts val="9000"/>
              <a:buNone/>
              <a:defRPr sz="9000" b="1"/>
            </a:lvl8pPr>
            <a:lvl9pPr marL="4114800" lvl="8" indent="-228600" algn="l">
              <a:spcBef>
                <a:spcPts val="1800"/>
              </a:spcBef>
              <a:spcAft>
                <a:spcPts val="0"/>
              </a:spcAft>
              <a:buClr>
                <a:schemeClr val="dk1"/>
              </a:buClr>
              <a:buSzPts val="9000"/>
              <a:buNone/>
              <a:defRPr sz="9000" b="1"/>
            </a:lvl9pPr>
          </a:lstStyle>
          <a:p>
            <a:endParaRPr/>
          </a:p>
        </p:txBody>
      </p:sp>
      <p:sp>
        <p:nvSpPr>
          <p:cNvPr id="114" name="Google Shape;114;g21d8dcfb371_1_31"/>
          <p:cNvSpPr txBox="1">
            <a:spLocks noGrp="1"/>
          </p:cNvSpPr>
          <p:nvPr>
            <p:ph type="body" idx="2"/>
          </p:nvPr>
        </p:nvSpPr>
        <p:spPr>
          <a:xfrm>
            <a:off x="2560320" y="12179300"/>
            <a:ext cx="22625053" cy="22127213"/>
          </a:xfrm>
          <a:prstGeom prst="rect">
            <a:avLst/>
          </a:prstGeom>
          <a:noFill/>
          <a:ln>
            <a:noFill/>
          </a:ln>
        </p:spPr>
        <p:txBody>
          <a:bodyPr spcFirstLastPara="1" wrap="square" lIns="512050" tIns="256025" rIns="512050" bIns="256025" anchor="t" anchorCtr="0">
            <a:normAutofit/>
          </a:bodyPr>
          <a:lstStyle>
            <a:lvl1pPr marL="457200" lvl="0" indent="-1079500" algn="l">
              <a:spcBef>
                <a:spcPts val="2680"/>
              </a:spcBef>
              <a:spcAft>
                <a:spcPts val="0"/>
              </a:spcAft>
              <a:buClr>
                <a:schemeClr val="dk1"/>
              </a:buClr>
              <a:buSzPts val="13400"/>
              <a:buChar char="•"/>
              <a:defRPr sz="13400"/>
            </a:lvl1pPr>
            <a:lvl2pPr marL="914400" lvl="1" indent="-939800" algn="l">
              <a:spcBef>
                <a:spcPts val="2240"/>
              </a:spcBef>
              <a:spcAft>
                <a:spcPts val="0"/>
              </a:spcAft>
              <a:buClr>
                <a:schemeClr val="dk1"/>
              </a:buClr>
              <a:buSzPts val="11200"/>
              <a:buChar char="–"/>
              <a:defRPr sz="11200"/>
            </a:lvl2pPr>
            <a:lvl3pPr marL="1371600" lvl="2" indent="-869950" algn="l">
              <a:spcBef>
                <a:spcPts val="2020"/>
              </a:spcBef>
              <a:spcAft>
                <a:spcPts val="0"/>
              </a:spcAft>
              <a:buClr>
                <a:schemeClr val="dk1"/>
              </a:buClr>
              <a:buSzPts val="10100"/>
              <a:buChar char="•"/>
              <a:defRPr sz="10100"/>
            </a:lvl3pPr>
            <a:lvl4pPr marL="1828800" lvl="3" indent="-800100" algn="l">
              <a:spcBef>
                <a:spcPts val="1800"/>
              </a:spcBef>
              <a:spcAft>
                <a:spcPts val="0"/>
              </a:spcAft>
              <a:buClr>
                <a:schemeClr val="dk1"/>
              </a:buClr>
              <a:buSzPts val="9000"/>
              <a:buChar char="–"/>
              <a:defRPr sz="9000"/>
            </a:lvl4pPr>
            <a:lvl5pPr marL="2286000" lvl="4" indent="-800100" algn="l">
              <a:spcBef>
                <a:spcPts val="1800"/>
              </a:spcBef>
              <a:spcAft>
                <a:spcPts val="0"/>
              </a:spcAft>
              <a:buClr>
                <a:schemeClr val="dk1"/>
              </a:buClr>
              <a:buSzPts val="9000"/>
              <a:buChar char="»"/>
              <a:defRPr sz="9000"/>
            </a:lvl5pPr>
            <a:lvl6pPr marL="2743200" lvl="5" indent="-800100" algn="l">
              <a:spcBef>
                <a:spcPts val="1800"/>
              </a:spcBef>
              <a:spcAft>
                <a:spcPts val="0"/>
              </a:spcAft>
              <a:buClr>
                <a:schemeClr val="dk1"/>
              </a:buClr>
              <a:buSzPts val="9000"/>
              <a:buChar char="•"/>
              <a:defRPr sz="9000"/>
            </a:lvl6pPr>
            <a:lvl7pPr marL="3200400" lvl="6" indent="-800100" algn="l">
              <a:spcBef>
                <a:spcPts val="1800"/>
              </a:spcBef>
              <a:spcAft>
                <a:spcPts val="0"/>
              </a:spcAft>
              <a:buClr>
                <a:schemeClr val="dk1"/>
              </a:buClr>
              <a:buSzPts val="9000"/>
              <a:buChar char="•"/>
              <a:defRPr sz="9000"/>
            </a:lvl7pPr>
            <a:lvl8pPr marL="3657600" lvl="7" indent="-800100" algn="l">
              <a:spcBef>
                <a:spcPts val="1800"/>
              </a:spcBef>
              <a:spcAft>
                <a:spcPts val="0"/>
              </a:spcAft>
              <a:buClr>
                <a:schemeClr val="dk1"/>
              </a:buClr>
              <a:buSzPts val="9000"/>
              <a:buChar char="•"/>
              <a:defRPr sz="9000"/>
            </a:lvl8pPr>
            <a:lvl9pPr marL="4114800" lvl="8" indent="-800100" algn="l">
              <a:spcBef>
                <a:spcPts val="1800"/>
              </a:spcBef>
              <a:spcAft>
                <a:spcPts val="0"/>
              </a:spcAft>
              <a:buClr>
                <a:schemeClr val="dk1"/>
              </a:buClr>
              <a:buSzPts val="9000"/>
              <a:buChar char="•"/>
              <a:defRPr sz="9000"/>
            </a:lvl9pPr>
          </a:lstStyle>
          <a:p>
            <a:endParaRPr/>
          </a:p>
        </p:txBody>
      </p:sp>
      <p:sp>
        <p:nvSpPr>
          <p:cNvPr id="115" name="Google Shape;115;g21d8dcfb371_1_31"/>
          <p:cNvSpPr txBox="1">
            <a:spLocks noGrp="1"/>
          </p:cNvSpPr>
          <p:nvPr>
            <p:ph type="body" idx="3"/>
          </p:nvPr>
        </p:nvSpPr>
        <p:spPr>
          <a:xfrm>
            <a:off x="26012143" y="8596633"/>
            <a:ext cx="22633940" cy="3582667"/>
          </a:xfrm>
          <a:prstGeom prst="rect">
            <a:avLst/>
          </a:prstGeom>
          <a:noFill/>
          <a:ln>
            <a:noFill/>
          </a:ln>
        </p:spPr>
        <p:txBody>
          <a:bodyPr spcFirstLastPara="1" wrap="square" lIns="512050" tIns="256025" rIns="512050" bIns="256025" anchor="b" anchorCtr="0">
            <a:normAutofit/>
          </a:bodyPr>
          <a:lstStyle>
            <a:lvl1pPr marL="457200" lvl="0" indent="-228600" algn="l">
              <a:spcBef>
                <a:spcPts val="2680"/>
              </a:spcBef>
              <a:spcAft>
                <a:spcPts val="0"/>
              </a:spcAft>
              <a:buClr>
                <a:schemeClr val="dk1"/>
              </a:buClr>
              <a:buSzPts val="13400"/>
              <a:buNone/>
              <a:defRPr sz="13400" b="1"/>
            </a:lvl1pPr>
            <a:lvl2pPr marL="914400" lvl="1" indent="-228600" algn="l">
              <a:spcBef>
                <a:spcPts val="2240"/>
              </a:spcBef>
              <a:spcAft>
                <a:spcPts val="0"/>
              </a:spcAft>
              <a:buClr>
                <a:schemeClr val="dk1"/>
              </a:buClr>
              <a:buSzPts val="11200"/>
              <a:buNone/>
              <a:defRPr sz="11200" b="1"/>
            </a:lvl2pPr>
            <a:lvl3pPr marL="1371600" lvl="2" indent="-228600" algn="l">
              <a:spcBef>
                <a:spcPts val="2020"/>
              </a:spcBef>
              <a:spcAft>
                <a:spcPts val="0"/>
              </a:spcAft>
              <a:buClr>
                <a:schemeClr val="dk1"/>
              </a:buClr>
              <a:buSzPts val="10100"/>
              <a:buNone/>
              <a:defRPr sz="10100" b="1"/>
            </a:lvl3pPr>
            <a:lvl4pPr marL="1828800" lvl="3" indent="-228600" algn="l">
              <a:spcBef>
                <a:spcPts val="1800"/>
              </a:spcBef>
              <a:spcAft>
                <a:spcPts val="0"/>
              </a:spcAft>
              <a:buClr>
                <a:schemeClr val="dk1"/>
              </a:buClr>
              <a:buSzPts val="9000"/>
              <a:buNone/>
              <a:defRPr sz="9000" b="1"/>
            </a:lvl4pPr>
            <a:lvl5pPr marL="2286000" lvl="4" indent="-228600" algn="l">
              <a:spcBef>
                <a:spcPts val="1800"/>
              </a:spcBef>
              <a:spcAft>
                <a:spcPts val="0"/>
              </a:spcAft>
              <a:buClr>
                <a:schemeClr val="dk1"/>
              </a:buClr>
              <a:buSzPts val="9000"/>
              <a:buNone/>
              <a:defRPr sz="9000" b="1"/>
            </a:lvl5pPr>
            <a:lvl6pPr marL="2743200" lvl="5" indent="-228600" algn="l">
              <a:spcBef>
                <a:spcPts val="1800"/>
              </a:spcBef>
              <a:spcAft>
                <a:spcPts val="0"/>
              </a:spcAft>
              <a:buClr>
                <a:schemeClr val="dk1"/>
              </a:buClr>
              <a:buSzPts val="9000"/>
              <a:buNone/>
              <a:defRPr sz="9000" b="1"/>
            </a:lvl6pPr>
            <a:lvl7pPr marL="3200400" lvl="6" indent="-228600" algn="l">
              <a:spcBef>
                <a:spcPts val="1800"/>
              </a:spcBef>
              <a:spcAft>
                <a:spcPts val="0"/>
              </a:spcAft>
              <a:buClr>
                <a:schemeClr val="dk1"/>
              </a:buClr>
              <a:buSzPts val="9000"/>
              <a:buNone/>
              <a:defRPr sz="9000" b="1"/>
            </a:lvl7pPr>
            <a:lvl8pPr marL="3657600" lvl="7" indent="-228600" algn="l">
              <a:spcBef>
                <a:spcPts val="1800"/>
              </a:spcBef>
              <a:spcAft>
                <a:spcPts val="0"/>
              </a:spcAft>
              <a:buClr>
                <a:schemeClr val="dk1"/>
              </a:buClr>
              <a:buSzPts val="9000"/>
              <a:buNone/>
              <a:defRPr sz="9000" b="1"/>
            </a:lvl8pPr>
            <a:lvl9pPr marL="4114800" lvl="8" indent="-228600" algn="l">
              <a:spcBef>
                <a:spcPts val="1800"/>
              </a:spcBef>
              <a:spcAft>
                <a:spcPts val="0"/>
              </a:spcAft>
              <a:buClr>
                <a:schemeClr val="dk1"/>
              </a:buClr>
              <a:buSzPts val="9000"/>
              <a:buNone/>
              <a:defRPr sz="9000" b="1"/>
            </a:lvl9pPr>
          </a:lstStyle>
          <a:p>
            <a:endParaRPr/>
          </a:p>
        </p:txBody>
      </p:sp>
      <p:sp>
        <p:nvSpPr>
          <p:cNvPr id="116" name="Google Shape;116;g21d8dcfb371_1_31"/>
          <p:cNvSpPr txBox="1">
            <a:spLocks noGrp="1"/>
          </p:cNvSpPr>
          <p:nvPr>
            <p:ph type="body" idx="4"/>
          </p:nvPr>
        </p:nvSpPr>
        <p:spPr>
          <a:xfrm>
            <a:off x="26012143" y="12179300"/>
            <a:ext cx="22633940" cy="22127213"/>
          </a:xfrm>
          <a:prstGeom prst="rect">
            <a:avLst/>
          </a:prstGeom>
          <a:noFill/>
          <a:ln>
            <a:noFill/>
          </a:ln>
        </p:spPr>
        <p:txBody>
          <a:bodyPr spcFirstLastPara="1" wrap="square" lIns="512050" tIns="256025" rIns="512050" bIns="256025" anchor="t" anchorCtr="0">
            <a:normAutofit/>
          </a:bodyPr>
          <a:lstStyle>
            <a:lvl1pPr marL="457200" lvl="0" indent="-1079500" algn="l">
              <a:spcBef>
                <a:spcPts val="2680"/>
              </a:spcBef>
              <a:spcAft>
                <a:spcPts val="0"/>
              </a:spcAft>
              <a:buClr>
                <a:schemeClr val="dk1"/>
              </a:buClr>
              <a:buSzPts val="13400"/>
              <a:buChar char="•"/>
              <a:defRPr sz="13400"/>
            </a:lvl1pPr>
            <a:lvl2pPr marL="914400" lvl="1" indent="-939800" algn="l">
              <a:spcBef>
                <a:spcPts val="2240"/>
              </a:spcBef>
              <a:spcAft>
                <a:spcPts val="0"/>
              </a:spcAft>
              <a:buClr>
                <a:schemeClr val="dk1"/>
              </a:buClr>
              <a:buSzPts val="11200"/>
              <a:buChar char="–"/>
              <a:defRPr sz="11200"/>
            </a:lvl2pPr>
            <a:lvl3pPr marL="1371600" lvl="2" indent="-869950" algn="l">
              <a:spcBef>
                <a:spcPts val="2020"/>
              </a:spcBef>
              <a:spcAft>
                <a:spcPts val="0"/>
              </a:spcAft>
              <a:buClr>
                <a:schemeClr val="dk1"/>
              </a:buClr>
              <a:buSzPts val="10100"/>
              <a:buChar char="•"/>
              <a:defRPr sz="10100"/>
            </a:lvl3pPr>
            <a:lvl4pPr marL="1828800" lvl="3" indent="-800100" algn="l">
              <a:spcBef>
                <a:spcPts val="1800"/>
              </a:spcBef>
              <a:spcAft>
                <a:spcPts val="0"/>
              </a:spcAft>
              <a:buClr>
                <a:schemeClr val="dk1"/>
              </a:buClr>
              <a:buSzPts val="9000"/>
              <a:buChar char="–"/>
              <a:defRPr sz="9000"/>
            </a:lvl4pPr>
            <a:lvl5pPr marL="2286000" lvl="4" indent="-800100" algn="l">
              <a:spcBef>
                <a:spcPts val="1800"/>
              </a:spcBef>
              <a:spcAft>
                <a:spcPts val="0"/>
              </a:spcAft>
              <a:buClr>
                <a:schemeClr val="dk1"/>
              </a:buClr>
              <a:buSzPts val="9000"/>
              <a:buChar char="»"/>
              <a:defRPr sz="9000"/>
            </a:lvl5pPr>
            <a:lvl6pPr marL="2743200" lvl="5" indent="-800100" algn="l">
              <a:spcBef>
                <a:spcPts val="1800"/>
              </a:spcBef>
              <a:spcAft>
                <a:spcPts val="0"/>
              </a:spcAft>
              <a:buClr>
                <a:schemeClr val="dk1"/>
              </a:buClr>
              <a:buSzPts val="9000"/>
              <a:buChar char="•"/>
              <a:defRPr sz="9000"/>
            </a:lvl6pPr>
            <a:lvl7pPr marL="3200400" lvl="6" indent="-800100" algn="l">
              <a:spcBef>
                <a:spcPts val="1800"/>
              </a:spcBef>
              <a:spcAft>
                <a:spcPts val="0"/>
              </a:spcAft>
              <a:buClr>
                <a:schemeClr val="dk1"/>
              </a:buClr>
              <a:buSzPts val="9000"/>
              <a:buChar char="•"/>
              <a:defRPr sz="9000"/>
            </a:lvl7pPr>
            <a:lvl8pPr marL="3657600" lvl="7" indent="-800100" algn="l">
              <a:spcBef>
                <a:spcPts val="1800"/>
              </a:spcBef>
              <a:spcAft>
                <a:spcPts val="0"/>
              </a:spcAft>
              <a:buClr>
                <a:schemeClr val="dk1"/>
              </a:buClr>
              <a:buSzPts val="9000"/>
              <a:buChar char="•"/>
              <a:defRPr sz="9000"/>
            </a:lvl8pPr>
            <a:lvl9pPr marL="4114800" lvl="8" indent="-800100" algn="l">
              <a:spcBef>
                <a:spcPts val="1800"/>
              </a:spcBef>
              <a:spcAft>
                <a:spcPts val="0"/>
              </a:spcAft>
              <a:buClr>
                <a:schemeClr val="dk1"/>
              </a:buClr>
              <a:buSzPts val="9000"/>
              <a:buChar char="•"/>
              <a:defRPr sz="9000"/>
            </a:lvl9pPr>
          </a:lstStyle>
          <a:p>
            <a:endParaRPr/>
          </a:p>
        </p:txBody>
      </p:sp>
      <p:sp>
        <p:nvSpPr>
          <p:cNvPr id="117" name="Google Shape;117;g21d8dcfb371_1_31"/>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g21d8dcfb371_1_31"/>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g21d8dcfb371_1_31"/>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g21d8dcfb371_1_40"/>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g21d8dcfb371_1_40"/>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21d8dcfb371_1_40"/>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g21d8dcfb371_1_40"/>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g21d8dcfb371_1_45"/>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g21d8dcfb371_1_45"/>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g21d8dcfb371_1_45"/>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g21d8dcfb371_1_49"/>
          <p:cNvSpPr txBox="1">
            <a:spLocks noGrp="1"/>
          </p:cNvSpPr>
          <p:nvPr>
            <p:ph type="title"/>
          </p:nvPr>
        </p:nvSpPr>
        <p:spPr>
          <a:xfrm>
            <a:off x="2560323" y="1529080"/>
            <a:ext cx="16846553" cy="6507480"/>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1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21d8dcfb371_1_49"/>
          <p:cNvSpPr txBox="1">
            <a:spLocks noGrp="1"/>
          </p:cNvSpPr>
          <p:nvPr>
            <p:ph type="body" idx="1"/>
          </p:nvPr>
        </p:nvSpPr>
        <p:spPr>
          <a:xfrm>
            <a:off x="20020280" y="1529083"/>
            <a:ext cx="28625800" cy="32777433"/>
          </a:xfrm>
          <a:prstGeom prst="rect">
            <a:avLst/>
          </a:prstGeom>
          <a:noFill/>
          <a:ln>
            <a:noFill/>
          </a:ln>
        </p:spPr>
        <p:txBody>
          <a:bodyPr spcFirstLastPara="1" wrap="square" lIns="512050" tIns="256025" rIns="512050" bIns="256025" anchor="t" anchorCtr="0">
            <a:normAutofit/>
          </a:bodyPr>
          <a:lstStyle>
            <a:lvl1pPr marL="457200" lvl="0" indent="-1365250" algn="l">
              <a:spcBef>
                <a:spcPts val="3580"/>
              </a:spcBef>
              <a:spcAft>
                <a:spcPts val="0"/>
              </a:spcAft>
              <a:buClr>
                <a:schemeClr val="dk1"/>
              </a:buClr>
              <a:buSzPts val="17900"/>
              <a:buChar char="•"/>
              <a:defRPr sz="17900"/>
            </a:lvl1pPr>
            <a:lvl2pPr marL="914400" lvl="1" indent="-1225550" algn="l">
              <a:spcBef>
                <a:spcPts val="3140"/>
              </a:spcBef>
              <a:spcAft>
                <a:spcPts val="0"/>
              </a:spcAft>
              <a:buClr>
                <a:schemeClr val="dk1"/>
              </a:buClr>
              <a:buSzPts val="15700"/>
              <a:buChar char="–"/>
              <a:defRPr sz="15700"/>
            </a:lvl2pPr>
            <a:lvl3pPr marL="1371600" lvl="2" indent="-1079500" algn="l">
              <a:spcBef>
                <a:spcPts val="2680"/>
              </a:spcBef>
              <a:spcAft>
                <a:spcPts val="0"/>
              </a:spcAft>
              <a:buClr>
                <a:schemeClr val="dk1"/>
              </a:buClr>
              <a:buSzPts val="13400"/>
              <a:buChar char="•"/>
              <a:defRPr sz="13400"/>
            </a:lvl3pPr>
            <a:lvl4pPr marL="1828800" lvl="3" indent="-939800" algn="l">
              <a:spcBef>
                <a:spcPts val="2240"/>
              </a:spcBef>
              <a:spcAft>
                <a:spcPts val="0"/>
              </a:spcAft>
              <a:buClr>
                <a:schemeClr val="dk1"/>
              </a:buClr>
              <a:buSzPts val="11200"/>
              <a:buChar char="–"/>
              <a:defRPr sz="11200"/>
            </a:lvl4pPr>
            <a:lvl5pPr marL="2286000" lvl="4" indent="-939800" algn="l">
              <a:spcBef>
                <a:spcPts val="2240"/>
              </a:spcBef>
              <a:spcAft>
                <a:spcPts val="0"/>
              </a:spcAft>
              <a:buClr>
                <a:schemeClr val="dk1"/>
              </a:buClr>
              <a:buSzPts val="11200"/>
              <a:buChar char="»"/>
              <a:defRPr sz="11200"/>
            </a:lvl5pPr>
            <a:lvl6pPr marL="2743200" lvl="5" indent="-939800" algn="l">
              <a:spcBef>
                <a:spcPts val="2240"/>
              </a:spcBef>
              <a:spcAft>
                <a:spcPts val="0"/>
              </a:spcAft>
              <a:buClr>
                <a:schemeClr val="dk1"/>
              </a:buClr>
              <a:buSzPts val="11200"/>
              <a:buChar char="•"/>
              <a:defRPr sz="11200"/>
            </a:lvl6pPr>
            <a:lvl7pPr marL="3200400" lvl="6" indent="-939800" algn="l">
              <a:spcBef>
                <a:spcPts val="2240"/>
              </a:spcBef>
              <a:spcAft>
                <a:spcPts val="0"/>
              </a:spcAft>
              <a:buClr>
                <a:schemeClr val="dk1"/>
              </a:buClr>
              <a:buSzPts val="11200"/>
              <a:buChar char="•"/>
              <a:defRPr sz="11200"/>
            </a:lvl7pPr>
            <a:lvl8pPr marL="3657600" lvl="7" indent="-939800" algn="l">
              <a:spcBef>
                <a:spcPts val="2240"/>
              </a:spcBef>
              <a:spcAft>
                <a:spcPts val="0"/>
              </a:spcAft>
              <a:buClr>
                <a:schemeClr val="dk1"/>
              </a:buClr>
              <a:buSzPts val="11200"/>
              <a:buChar char="•"/>
              <a:defRPr sz="11200"/>
            </a:lvl8pPr>
            <a:lvl9pPr marL="4114800" lvl="8" indent="-939800" algn="l">
              <a:spcBef>
                <a:spcPts val="2240"/>
              </a:spcBef>
              <a:spcAft>
                <a:spcPts val="0"/>
              </a:spcAft>
              <a:buClr>
                <a:schemeClr val="dk1"/>
              </a:buClr>
              <a:buSzPts val="11200"/>
              <a:buChar char="•"/>
              <a:defRPr sz="11200"/>
            </a:lvl9pPr>
          </a:lstStyle>
          <a:p>
            <a:endParaRPr/>
          </a:p>
        </p:txBody>
      </p:sp>
      <p:sp>
        <p:nvSpPr>
          <p:cNvPr id="132" name="Google Shape;132;g21d8dcfb371_1_49"/>
          <p:cNvSpPr txBox="1">
            <a:spLocks noGrp="1"/>
          </p:cNvSpPr>
          <p:nvPr>
            <p:ph type="body" idx="2"/>
          </p:nvPr>
        </p:nvSpPr>
        <p:spPr>
          <a:xfrm>
            <a:off x="2560323" y="8036563"/>
            <a:ext cx="16846553" cy="26269953"/>
          </a:xfrm>
          <a:prstGeom prst="rect">
            <a:avLst/>
          </a:prstGeom>
          <a:noFill/>
          <a:ln>
            <a:noFill/>
          </a:ln>
        </p:spPr>
        <p:txBody>
          <a:bodyPr spcFirstLastPara="1" wrap="square" lIns="512050" tIns="256025" rIns="512050" bIns="256025" anchor="t" anchorCtr="0">
            <a:normAutofit/>
          </a:bodyPr>
          <a:lstStyle>
            <a:lvl1pPr marL="457200" lvl="0" indent="-228600" algn="l">
              <a:spcBef>
                <a:spcPts val="1560"/>
              </a:spcBef>
              <a:spcAft>
                <a:spcPts val="0"/>
              </a:spcAft>
              <a:buClr>
                <a:schemeClr val="dk1"/>
              </a:buClr>
              <a:buSzPts val="7800"/>
              <a:buNone/>
              <a:defRPr sz="7800"/>
            </a:lvl1pPr>
            <a:lvl2pPr marL="914400" lvl="1" indent="-228600" algn="l">
              <a:spcBef>
                <a:spcPts val="1340"/>
              </a:spcBef>
              <a:spcAft>
                <a:spcPts val="0"/>
              </a:spcAft>
              <a:buClr>
                <a:schemeClr val="dk1"/>
              </a:buClr>
              <a:buSzPts val="6700"/>
              <a:buNone/>
              <a:defRPr sz="6700"/>
            </a:lvl2pPr>
            <a:lvl3pPr marL="1371600" lvl="2" indent="-228600" algn="l">
              <a:spcBef>
                <a:spcPts val="1120"/>
              </a:spcBef>
              <a:spcAft>
                <a:spcPts val="0"/>
              </a:spcAft>
              <a:buClr>
                <a:schemeClr val="dk1"/>
              </a:buClr>
              <a:buSzPts val="5600"/>
              <a:buNone/>
              <a:defRPr sz="5600"/>
            </a:lvl3pPr>
            <a:lvl4pPr marL="1828800" lvl="3" indent="-228600" algn="l">
              <a:spcBef>
                <a:spcPts val="1000"/>
              </a:spcBef>
              <a:spcAft>
                <a:spcPts val="0"/>
              </a:spcAft>
              <a:buClr>
                <a:schemeClr val="dk1"/>
              </a:buClr>
              <a:buSzPts val="5000"/>
              <a:buNone/>
              <a:defRPr sz="5000"/>
            </a:lvl4pPr>
            <a:lvl5pPr marL="2286000" lvl="4" indent="-228600" algn="l">
              <a:spcBef>
                <a:spcPts val="1000"/>
              </a:spcBef>
              <a:spcAft>
                <a:spcPts val="0"/>
              </a:spcAft>
              <a:buClr>
                <a:schemeClr val="dk1"/>
              </a:buClr>
              <a:buSzPts val="5000"/>
              <a:buNone/>
              <a:defRPr sz="5000"/>
            </a:lvl5pPr>
            <a:lvl6pPr marL="2743200" lvl="5" indent="-228600" algn="l">
              <a:spcBef>
                <a:spcPts val="1000"/>
              </a:spcBef>
              <a:spcAft>
                <a:spcPts val="0"/>
              </a:spcAft>
              <a:buClr>
                <a:schemeClr val="dk1"/>
              </a:buClr>
              <a:buSzPts val="5000"/>
              <a:buNone/>
              <a:defRPr sz="5000"/>
            </a:lvl6pPr>
            <a:lvl7pPr marL="3200400" lvl="6" indent="-228600" algn="l">
              <a:spcBef>
                <a:spcPts val="1000"/>
              </a:spcBef>
              <a:spcAft>
                <a:spcPts val="0"/>
              </a:spcAft>
              <a:buClr>
                <a:schemeClr val="dk1"/>
              </a:buClr>
              <a:buSzPts val="5000"/>
              <a:buNone/>
              <a:defRPr sz="5000"/>
            </a:lvl7pPr>
            <a:lvl8pPr marL="3657600" lvl="7" indent="-228600" algn="l">
              <a:spcBef>
                <a:spcPts val="1000"/>
              </a:spcBef>
              <a:spcAft>
                <a:spcPts val="0"/>
              </a:spcAft>
              <a:buClr>
                <a:schemeClr val="dk1"/>
              </a:buClr>
              <a:buSzPts val="5000"/>
              <a:buNone/>
              <a:defRPr sz="5000"/>
            </a:lvl8pPr>
            <a:lvl9pPr marL="4114800" lvl="8" indent="-228600" algn="l">
              <a:spcBef>
                <a:spcPts val="1000"/>
              </a:spcBef>
              <a:spcAft>
                <a:spcPts val="0"/>
              </a:spcAft>
              <a:buClr>
                <a:schemeClr val="dk1"/>
              </a:buClr>
              <a:buSzPts val="5000"/>
              <a:buNone/>
              <a:defRPr sz="5000"/>
            </a:lvl9pPr>
          </a:lstStyle>
          <a:p>
            <a:endParaRPr/>
          </a:p>
        </p:txBody>
      </p:sp>
      <p:sp>
        <p:nvSpPr>
          <p:cNvPr id="133" name="Google Shape;133;g21d8dcfb371_1_49"/>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21d8dcfb371_1_49"/>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g21d8dcfb371_1_49"/>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g21d8dcfb371_1_56"/>
          <p:cNvSpPr txBox="1">
            <a:spLocks noGrp="1"/>
          </p:cNvSpPr>
          <p:nvPr>
            <p:ph type="title"/>
          </p:nvPr>
        </p:nvSpPr>
        <p:spPr>
          <a:xfrm>
            <a:off x="10036813" y="26883360"/>
            <a:ext cx="30723840" cy="3173733"/>
          </a:xfrm>
          <a:prstGeom prst="rect">
            <a:avLst/>
          </a:prstGeom>
          <a:noFill/>
          <a:ln>
            <a:noFill/>
          </a:ln>
        </p:spPr>
        <p:txBody>
          <a:bodyPr spcFirstLastPara="1" wrap="square" lIns="512050" tIns="256025" rIns="512050" bIns="256025" anchor="b" anchorCtr="0">
            <a:normAutofit/>
          </a:bodyPr>
          <a:lstStyle>
            <a:lvl1pPr lvl="0" algn="l">
              <a:spcBef>
                <a:spcPts val="0"/>
              </a:spcBef>
              <a:spcAft>
                <a:spcPts val="0"/>
              </a:spcAft>
              <a:buClr>
                <a:schemeClr val="dk1"/>
              </a:buClr>
              <a:buSzPts val="11200"/>
              <a:buFont typeface="Calibri"/>
              <a:buNone/>
              <a:defRPr sz="11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g21d8dcfb371_1_56"/>
          <p:cNvSpPr>
            <a:spLocks noGrp="1"/>
          </p:cNvSpPr>
          <p:nvPr>
            <p:ph type="pic" idx="2"/>
          </p:nvPr>
        </p:nvSpPr>
        <p:spPr>
          <a:xfrm>
            <a:off x="10036813" y="3431540"/>
            <a:ext cx="30723840" cy="23042880"/>
          </a:xfrm>
          <a:prstGeom prst="rect">
            <a:avLst/>
          </a:prstGeom>
          <a:noFill/>
          <a:ln>
            <a:noFill/>
          </a:ln>
        </p:spPr>
      </p:sp>
      <p:sp>
        <p:nvSpPr>
          <p:cNvPr id="139" name="Google Shape;139;g21d8dcfb371_1_56"/>
          <p:cNvSpPr txBox="1">
            <a:spLocks noGrp="1"/>
          </p:cNvSpPr>
          <p:nvPr>
            <p:ph type="body" idx="1"/>
          </p:nvPr>
        </p:nvSpPr>
        <p:spPr>
          <a:xfrm>
            <a:off x="10036813" y="30057093"/>
            <a:ext cx="30723840" cy="4507227"/>
          </a:xfrm>
          <a:prstGeom prst="rect">
            <a:avLst/>
          </a:prstGeom>
          <a:noFill/>
          <a:ln>
            <a:noFill/>
          </a:ln>
        </p:spPr>
        <p:txBody>
          <a:bodyPr spcFirstLastPara="1" wrap="square" lIns="512050" tIns="256025" rIns="512050" bIns="256025" anchor="t" anchorCtr="0">
            <a:normAutofit/>
          </a:bodyPr>
          <a:lstStyle>
            <a:lvl1pPr marL="457200" lvl="0" indent="-228600" algn="l">
              <a:spcBef>
                <a:spcPts val="1560"/>
              </a:spcBef>
              <a:spcAft>
                <a:spcPts val="0"/>
              </a:spcAft>
              <a:buClr>
                <a:schemeClr val="dk1"/>
              </a:buClr>
              <a:buSzPts val="7800"/>
              <a:buNone/>
              <a:defRPr sz="7800"/>
            </a:lvl1pPr>
            <a:lvl2pPr marL="914400" lvl="1" indent="-228600" algn="l">
              <a:spcBef>
                <a:spcPts val="1340"/>
              </a:spcBef>
              <a:spcAft>
                <a:spcPts val="0"/>
              </a:spcAft>
              <a:buClr>
                <a:schemeClr val="dk1"/>
              </a:buClr>
              <a:buSzPts val="6700"/>
              <a:buNone/>
              <a:defRPr sz="6700"/>
            </a:lvl2pPr>
            <a:lvl3pPr marL="1371600" lvl="2" indent="-228600" algn="l">
              <a:spcBef>
                <a:spcPts val="1120"/>
              </a:spcBef>
              <a:spcAft>
                <a:spcPts val="0"/>
              </a:spcAft>
              <a:buClr>
                <a:schemeClr val="dk1"/>
              </a:buClr>
              <a:buSzPts val="5600"/>
              <a:buNone/>
              <a:defRPr sz="5600"/>
            </a:lvl3pPr>
            <a:lvl4pPr marL="1828800" lvl="3" indent="-228600" algn="l">
              <a:spcBef>
                <a:spcPts val="1000"/>
              </a:spcBef>
              <a:spcAft>
                <a:spcPts val="0"/>
              </a:spcAft>
              <a:buClr>
                <a:schemeClr val="dk1"/>
              </a:buClr>
              <a:buSzPts val="5000"/>
              <a:buNone/>
              <a:defRPr sz="5000"/>
            </a:lvl4pPr>
            <a:lvl5pPr marL="2286000" lvl="4" indent="-228600" algn="l">
              <a:spcBef>
                <a:spcPts val="1000"/>
              </a:spcBef>
              <a:spcAft>
                <a:spcPts val="0"/>
              </a:spcAft>
              <a:buClr>
                <a:schemeClr val="dk1"/>
              </a:buClr>
              <a:buSzPts val="5000"/>
              <a:buNone/>
              <a:defRPr sz="5000"/>
            </a:lvl5pPr>
            <a:lvl6pPr marL="2743200" lvl="5" indent="-228600" algn="l">
              <a:spcBef>
                <a:spcPts val="1000"/>
              </a:spcBef>
              <a:spcAft>
                <a:spcPts val="0"/>
              </a:spcAft>
              <a:buClr>
                <a:schemeClr val="dk1"/>
              </a:buClr>
              <a:buSzPts val="5000"/>
              <a:buNone/>
              <a:defRPr sz="5000"/>
            </a:lvl6pPr>
            <a:lvl7pPr marL="3200400" lvl="6" indent="-228600" algn="l">
              <a:spcBef>
                <a:spcPts val="1000"/>
              </a:spcBef>
              <a:spcAft>
                <a:spcPts val="0"/>
              </a:spcAft>
              <a:buClr>
                <a:schemeClr val="dk1"/>
              </a:buClr>
              <a:buSzPts val="5000"/>
              <a:buNone/>
              <a:defRPr sz="5000"/>
            </a:lvl7pPr>
            <a:lvl8pPr marL="3657600" lvl="7" indent="-228600" algn="l">
              <a:spcBef>
                <a:spcPts val="1000"/>
              </a:spcBef>
              <a:spcAft>
                <a:spcPts val="0"/>
              </a:spcAft>
              <a:buClr>
                <a:schemeClr val="dk1"/>
              </a:buClr>
              <a:buSzPts val="5000"/>
              <a:buNone/>
              <a:defRPr sz="5000"/>
            </a:lvl8pPr>
            <a:lvl9pPr marL="4114800" lvl="8" indent="-228600" algn="l">
              <a:spcBef>
                <a:spcPts val="1000"/>
              </a:spcBef>
              <a:spcAft>
                <a:spcPts val="0"/>
              </a:spcAft>
              <a:buClr>
                <a:schemeClr val="dk1"/>
              </a:buClr>
              <a:buSzPts val="5000"/>
              <a:buNone/>
              <a:defRPr sz="5000"/>
            </a:lvl9pPr>
          </a:lstStyle>
          <a:p>
            <a:endParaRPr/>
          </a:p>
        </p:txBody>
      </p:sp>
      <p:sp>
        <p:nvSpPr>
          <p:cNvPr id="140" name="Google Shape;140;g21d8dcfb371_1_56"/>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g21d8dcfb371_1_56"/>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21d8dcfb371_1_56"/>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1d8dcfb371_1_0"/>
          <p:cNvSpPr txBox="1">
            <a:spLocks noGrp="1"/>
          </p:cNvSpPr>
          <p:nvPr>
            <p:ph type="title"/>
          </p:nvPr>
        </p:nvSpPr>
        <p:spPr>
          <a:xfrm>
            <a:off x="2560320" y="1537973"/>
            <a:ext cx="46085760" cy="6400800"/>
          </a:xfrm>
          <a:prstGeom prst="rect">
            <a:avLst/>
          </a:prstGeom>
          <a:noFill/>
          <a:ln>
            <a:noFill/>
          </a:ln>
        </p:spPr>
        <p:txBody>
          <a:bodyPr spcFirstLastPara="1" wrap="square" lIns="512050" tIns="256025" rIns="512050" bIns="256025" anchor="ctr" anchorCtr="0">
            <a:normAutofit/>
          </a:bodyPr>
          <a:lstStyle>
            <a:lvl1pPr marR="0" lvl="0" algn="ctr" rtl="0">
              <a:spcBef>
                <a:spcPts val="0"/>
              </a:spcBef>
              <a:spcAft>
                <a:spcPts val="0"/>
              </a:spcAft>
              <a:buClr>
                <a:schemeClr val="dk1"/>
              </a:buClr>
              <a:buSzPts val="24600"/>
              <a:buFont typeface="Calibri"/>
              <a:buNone/>
              <a:defRPr sz="24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g21d8dcfb371_1_0"/>
          <p:cNvSpPr txBox="1">
            <a:spLocks noGrp="1"/>
          </p:cNvSpPr>
          <p:nvPr>
            <p:ph type="body" idx="1"/>
          </p:nvPr>
        </p:nvSpPr>
        <p:spPr>
          <a:xfrm>
            <a:off x="2560320" y="8961123"/>
            <a:ext cx="46085760" cy="25345393"/>
          </a:xfrm>
          <a:prstGeom prst="rect">
            <a:avLst/>
          </a:prstGeom>
          <a:noFill/>
          <a:ln>
            <a:noFill/>
          </a:ln>
        </p:spPr>
        <p:txBody>
          <a:bodyPr spcFirstLastPara="1" wrap="square" lIns="512050" tIns="256025" rIns="512050" bIns="256025" anchor="t" anchorCtr="0">
            <a:normAutofit/>
          </a:bodyPr>
          <a:lstStyle>
            <a:lvl1pPr marL="457200" marR="0" lvl="0" indent="-1365250" algn="l" rtl="0">
              <a:spcBef>
                <a:spcPts val="3580"/>
              </a:spcBef>
              <a:spcAft>
                <a:spcPts val="0"/>
              </a:spcAft>
              <a:buClr>
                <a:schemeClr val="dk1"/>
              </a:buClr>
              <a:buSzPts val="17900"/>
              <a:buFont typeface="Arial"/>
              <a:buChar char="•"/>
              <a:defRPr sz="17900" b="0" i="0" u="none" strike="noStrike" cap="none">
                <a:solidFill>
                  <a:schemeClr val="dk1"/>
                </a:solidFill>
                <a:latin typeface="Calibri"/>
                <a:ea typeface="Calibri"/>
                <a:cs typeface="Calibri"/>
                <a:sym typeface="Calibri"/>
              </a:defRPr>
            </a:lvl1pPr>
            <a:lvl2pPr marL="914400" marR="0" lvl="1" indent="-1225550" algn="l" rtl="0">
              <a:spcBef>
                <a:spcPts val="3140"/>
              </a:spcBef>
              <a:spcAft>
                <a:spcPts val="0"/>
              </a:spcAft>
              <a:buClr>
                <a:schemeClr val="dk1"/>
              </a:buClr>
              <a:buSzPts val="15700"/>
              <a:buFont typeface="Arial"/>
              <a:buChar char="–"/>
              <a:defRPr sz="15700" b="0" i="0" u="none" strike="noStrike" cap="none">
                <a:solidFill>
                  <a:schemeClr val="dk1"/>
                </a:solidFill>
                <a:latin typeface="Calibri"/>
                <a:ea typeface="Calibri"/>
                <a:cs typeface="Calibri"/>
                <a:sym typeface="Calibri"/>
              </a:defRPr>
            </a:lvl2pPr>
            <a:lvl3pPr marL="1371600" marR="0" lvl="2"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3pPr>
            <a:lvl4pPr marL="1828800" marR="0" lvl="3"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4pPr>
            <a:lvl5pPr marL="2286000" marR="0" lvl="4"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5pPr>
            <a:lvl6pPr marL="2743200" marR="0" lvl="5"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6pPr>
            <a:lvl7pPr marL="3200400" marR="0" lvl="6"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7pPr>
            <a:lvl8pPr marL="3657600" marR="0" lvl="7"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8pPr>
            <a:lvl9pPr marL="4114800" marR="0" lvl="8" indent="-939800" algn="l" rtl="0">
              <a:spcBef>
                <a:spcPts val="2240"/>
              </a:spcBef>
              <a:spcAft>
                <a:spcPts val="0"/>
              </a:spcAft>
              <a:buClr>
                <a:schemeClr val="dk1"/>
              </a:buClr>
              <a:buSzPts val="11200"/>
              <a:buFont typeface="Arial"/>
              <a:buChar char="•"/>
              <a:defRPr sz="11200" b="0" i="0" u="none" strike="noStrike" cap="none">
                <a:solidFill>
                  <a:schemeClr val="dk1"/>
                </a:solidFill>
                <a:latin typeface="Calibri"/>
                <a:ea typeface="Calibri"/>
                <a:cs typeface="Calibri"/>
                <a:sym typeface="Calibri"/>
              </a:defRPr>
            </a:lvl9pPr>
          </a:lstStyle>
          <a:p>
            <a:endParaRPr/>
          </a:p>
        </p:txBody>
      </p:sp>
      <p:sp>
        <p:nvSpPr>
          <p:cNvPr id="83" name="Google Shape;83;g21d8dcfb371_1_0"/>
          <p:cNvSpPr txBox="1">
            <a:spLocks noGrp="1"/>
          </p:cNvSpPr>
          <p:nvPr>
            <p:ph type="dt" idx="10"/>
          </p:nvPr>
        </p:nvSpPr>
        <p:spPr>
          <a:xfrm>
            <a:off x="2560320" y="35595563"/>
            <a:ext cx="11948160" cy="2044700"/>
          </a:xfrm>
          <a:prstGeom prst="rect">
            <a:avLst/>
          </a:prstGeom>
          <a:noFill/>
          <a:ln>
            <a:noFill/>
          </a:ln>
        </p:spPr>
        <p:txBody>
          <a:bodyPr spcFirstLastPara="1" wrap="square" lIns="512050" tIns="256025" rIns="512050" bIns="256025" anchor="ctr" anchorCtr="0">
            <a:noAutofit/>
          </a:bodyPr>
          <a:lstStyle>
            <a:lvl1pPr marR="0" lvl="0" algn="l" rtl="0">
              <a:spcBef>
                <a:spcPts val="0"/>
              </a:spcBef>
              <a:spcAft>
                <a:spcPts val="0"/>
              </a:spcAft>
              <a:buSzPts val="1400"/>
              <a:buNone/>
              <a:defRPr sz="6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84" name="Google Shape;84;g21d8dcfb371_1_0"/>
          <p:cNvSpPr txBox="1">
            <a:spLocks noGrp="1"/>
          </p:cNvSpPr>
          <p:nvPr>
            <p:ph type="ftr" idx="11"/>
          </p:nvPr>
        </p:nvSpPr>
        <p:spPr>
          <a:xfrm>
            <a:off x="17495520" y="35595563"/>
            <a:ext cx="16215360" cy="2044700"/>
          </a:xfrm>
          <a:prstGeom prst="rect">
            <a:avLst/>
          </a:prstGeom>
          <a:noFill/>
          <a:ln>
            <a:noFill/>
          </a:ln>
        </p:spPr>
        <p:txBody>
          <a:bodyPr spcFirstLastPara="1" wrap="square" lIns="512050" tIns="256025" rIns="512050" bIns="256025" anchor="ctr" anchorCtr="0">
            <a:noAutofit/>
          </a:bodyPr>
          <a:lstStyle>
            <a:lvl1pPr marR="0" lvl="0" algn="ctr" rtl="0">
              <a:spcBef>
                <a:spcPts val="0"/>
              </a:spcBef>
              <a:spcAft>
                <a:spcPts val="0"/>
              </a:spcAft>
              <a:buSzPts val="1400"/>
              <a:buNone/>
              <a:defRPr sz="6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0100" b="0" i="0" u="none" strike="noStrike" cap="none">
                <a:solidFill>
                  <a:schemeClr val="dk1"/>
                </a:solidFill>
                <a:latin typeface="Calibri"/>
                <a:ea typeface="Calibri"/>
                <a:cs typeface="Calibri"/>
                <a:sym typeface="Calibri"/>
              </a:defRPr>
            </a:lvl9pPr>
          </a:lstStyle>
          <a:p>
            <a:endParaRPr/>
          </a:p>
        </p:txBody>
      </p:sp>
      <p:sp>
        <p:nvSpPr>
          <p:cNvPr id="85" name="Google Shape;85;g21d8dcfb371_1_0"/>
          <p:cNvSpPr txBox="1">
            <a:spLocks noGrp="1"/>
          </p:cNvSpPr>
          <p:nvPr>
            <p:ph type="sldNum" idx="12"/>
          </p:nvPr>
        </p:nvSpPr>
        <p:spPr>
          <a:xfrm>
            <a:off x="36697920" y="35595563"/>
            <a:ext cx="11948160" cy="2044700"/>
          </a:xfrm>
          <a:prstGeom prst="rect">
            <a:avLst/>
          </a:prstGeom>
          <a:noFill/>
          <a:ln>
            <a:noFill/>
          </a:ln>
        </p:spPr>
        <p:txBody>
          <a:bodyPr spcFirstLastPara="1" wrap="square" lIns="512050" tIns="256025" rIns="512050" bIns="256025" anchor="ctr" anchorCtr="0">
            <a:noAutofit/>
          </a:bodyPr>
          <a:lstStyle>
            <a:lvl1pPr marL="0" marR="0" lvl="0" indent="0" algn="r" rtl="0">
              <a:spcBef>
                <a:spcPts val="0"/>
              </a:spcBef>
              <a:buNone/>
              <a:defRPr sz="6700" b="0" i="0" u="none" strike="noStrike" cap="none">
                <a:solidFill>
                  <a:srgbClr val="888888"/>
                </a:solidFill>
                <a:latin typeface="Calibri"/>
                <a:ea typeface="Calibri"/>
                <a:cs typeface="Calibri"/>
                <a:sym typeface="Calibri"/>
              </a:defRPr>
            </a:lvl1pPr>
            <a:lvl2pPr marL="0" marR="0" lvl="1" indent="0" algn="r" rtl="0">
              <a:spcBef>
                <a:spcPts val="0"/>
              </a:spcBef>
              <a:buNone/>
              <a:defRPr sz="6700" b="0" i="0" u="none" strike="noStrike" cap="none">
                <a:solidFill>
                  <a:srgbClr val="888888"/>
                </a:solidFill>
                <a:latin typeface="Calibri"/>
                <a:ea typeface="Calibri"/>
                <a:cs typeface="Calibri"/>
                <a:sym typeface="Calibri"/>
              </a:defRPr>
            </a:lvl2pPr>
            <a:lvl3pPr marL="0" marR="0" lvl="2" indent="0" algn="r" rtl="0">
              <a:spcBef>
                <a:spcPts val="0"/>
              </a:spcBef>
              <a:buNone/>
              <a:defRPr sz="6700" b="0" i="0" u="none" strike="noStrike" cap="none">
                <a:solidFill>
                  <a:srgbClr val="888888"/>
                </a:solidFill>
                <a:latin typeface="Calibri"/>
                <a:ea typeface="Calibri"/>
                <a:cs typeface="Calibri"/>
                <a:sym typeface="Calibri"/>
              </a:defRPr>
            </a:lvl3pPr>
            <a:lvl4pPr marL="0" marR="0" lvl="3" indent="0" algn="r" rtl="0">
              <a:spcBef>
                <a:spcPts val="0"/>
              </a:spcBef>
              <a:buNone/>
              <a:defRPr sz="6700" b="0" i="0" u="none" strike="noStrike" cap="none">
                <a:solidFill>
                  <a:srgbClr val="888888"/>
                </a:solidFill>
                <a:latin typeface="Calibri"/>
                <a:ea typeface="Calibri"/>
                <a:cs typeface="Calibri"/>
                <a:sym typeface="Calibri"/>
              </a:defRPr>
            </a:lvl4pPr>
            <a:lvl5pPr marL="0" marR="0" lvl="4" indent="0" algn="r" rtl="0">
              <a:spcBef>
                <a:spcPts val="0"/>
              </a:spcBef>
              <a:buNone/>
              <a:defRPr sz="6700" b="0" i="0" u="none" strike="noStrike" cap="none">
                <a:solidFill>
                  <a:srgbClr val="888888"/>
                </a:solidFill>
                <a:latin typeface="Calibri"/>
                <a:ea typeface="Calibri"/>
                <a:cs typeface="Calibri"/>
                <a:sym typeface="Calibri"/>
              </a:defRPr>
            </a:lvl5pPr>
            <a:lvl6pPr marL="0" marR="0" lvl="5" indent="0" algn="r" rtl="0">
              <a:spcBef>
                <a:spcPts val="0"/>
              </a:spcBef>
              <a:buNone/>
              <a:defRPr sz="6700" b="0" i="0" u="none" strike="noStrike" cap="none">
                <a:solidFill>
                  <a:srgbClr val="888888"/>
                </a:solidFill>
                <a:latin typeface="Calibri"/>
                <a:ea typeface="Calibri"/>
                <a:cs typeface="Calibri"/>
                <a:sym typeface="Calibri"/>
              </a:defRPr>
            </a:lvl6pPr>
            <a:lvl7pPr marL="0" marR="0" lvl="6" indent="0" algn="r" rtl="0">
              <a:spcBef>
                <a:spcPts val="0"/>
              </a:spcBef>
              <a:buNone/>
              <a:defRPr sz="6700" b="0" i="0" u="none" strike="noStrike" cap="none">
                <a:solidFill>
                  <a:srgbClr val="888888"/>
                </a:solidFill>
                <a:latin typeface="Calibri"/>
                <a:ea typeface="Calibri"/>
                <a:cs typeface="Calibri"/>
                <a:sym typeface="Calibri"/>
              </a:defRPr>
            </a:lvl7pPr>
            <a:lvl8pPr marL="0" marR="0" lvl="7" indent="0" algn="r" rtl="0">
              <a:spcBef>
                <a:spcPts val="0"/>
              </a:spcBef>
              <a:buNone/>
              <a:defRPr sz="6700" b="0" i="0" u="none" strike="noStrike" cap="none">
                <a:solidFill>
                  <a:srgbClr val="888888"/>
                </a:solidFill>
                <a:latin typeface="Calibri"/>
                <a:ea typeface="Calibri"/>
                <a:cs typeface="Calibri"/>
                <a:sym typeface="Calibri"/>
              </a:defRPr>
            </a:lvl8pPr>
            <a:lvl9pPr marL="0" marR="0" lvl="8" indent="0" algn="r" rtl="0">
              <a:spcBef>
                <a:spcPts val="0"/>
              </a:spcBef>
              <a:buNone/>
              <a:defRPr sz="6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11" name="Google Shape;211;g21d967759c4_1_0" descr="Figure 1. Total hospital-wide blood product usage, 2021-2023 "/>
          <p:cNvPicPr preferRelativeResize="0"/>
          <p:nvPr/>
        </p:nvPicPr>
        <p:blipFill rotWithShape="1">
          <a:blip r:embed="rId3">
            <a:alphaModFix/>
          </a:blip>
          <a:srcRect/>
          <a:stretch/>
        </p:blipFill>
        <p:spPr>
          <a:xfrm>
            <a:off x="25965963" y="18537384"/>
            <a:ext cx="11648103" cy="7169077"/>
          </a:xfrm>
          <a:prstGeom prst="rect">
            <a:avLst/>
          </a:prstGeom>
          <a:noFill/>
          <a:ln>
            <a:noFill/>
          </a:ln>
        </p:spPr>
      </p:pic>
      <p:sp>
        <p:nvSpPr>
          <p:cNvPr id="182" name="Google Shape;182;g21d967759c4_1_0"/>
          <p:cNvSpPr/>
          <p:nvPr/>
        </p:nvSpPr>
        <p:spPr>
          <a:xfrm>
            <a:off x="39107639" y="7249683"/>
            <a:ext cx="12098761" cy="30414273"/>
          </a:xfrm>
          <a:prstGeom prst="rect">
            <a:avLst/>
          </a:prstGeom>
          <a:solidFill>
            <a:srgbClr val="FBD4B4"/>
          </a:solidFill>
          <a:ln w="9525" cap="flat" cmpd="sng">
            <a:solidFill>
              <a:srgbClr val="A5A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3" name="Google Shape;183;g21d967759c4_1_0"/>
          <p:cNvSpPr/>
          <p:nvPr/>
        </p:nvSpPr>
        <p:spPr>
          <a:xfrm>
            <a:off x="-21778" y="740844"/>
            <a:ext cx="51249956" cy="6508839"/>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4" name="Google Shape;184;g21d967759c4_1_0"/>
          <p:cNvSpPr/>
          <p:nvPr/>
        </p:nvSpPr>
        <p:spPr>
          <a:xfrm>
            <a:off x="-21778" y="-49347"/>
            <a:ext cx="51228178" cy="4989461"/>
          </a:xfrm>
          <a:prstGeom prst="rect">
            <a:avLst/>
          </a:prstGeom>
          <a:solidFill>
            <a:srgbClr val="DB5D20"/>
          </a:solidFill>
          <a:ln w="9525" cap="flat" cmpd="sng">
            <a:solidFill>
              <a:srgbClr val="DB5D2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5" name="Google Shape;185;g21d967759c4_1_0"/>
          <p:cNvSpPr/>
          <p:nvPr/>
        </p:nvSpPr>
        <p:spPr>
          <a:xfrm>
            <a:off x="-21777" y="37690302"/>
            <a:ext cx="51228178" cy="740844"/>
          </a:xfrm>
          <a:prstGeom prst="rect">
            <a:avLst/>
          </a:prstGeom>
          <a:solidFill>
            <a:srgbClr val="DB5D2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86" name="Google Shape;186;g21d967759c4_1_0"/>
          <p:cNvSpPr/>
          <p:nvPr/>
        </p:nvSpPr>
        <p:spPr>
          <a:xfrm>
            <a:off x="-21777" y="7249683"/>
            <a:ext cx="12246222" cy="30414273"/>
          </a:xfrm>
          <a:prstGeom prst="rect">
            <a:avLst/>
          </a:prstGeom>
          <a:solidFill>
            <a:srgbClr val="B3B3B3"/>
          </a:solidFill>
          <a:ln w="9525" cap="flat" cmpd="sng">
            <a:solidFill>
              <a:srgbClr val="A5A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dirty="0">
              <a:solidFill>
                <a:schemeClr val="lt1"/>
              </a:solidFill>
              <a:latin typeface="Calibri"/>
              <a:ea typeface="Calibri"/>
              <a:cs typeface="Calibri"/>
              <a:sym typeface="Calibri"/>
            </a:endParaRPr>
          </a:p>
        </p:txBody>
      </p:sp>
      <p:sp>
        <p:nvSpPr>
          <p:cNvPr id="187" name="Google Shape;187;g21d967759c4_1_0"/>
          <p:cNvSpPr txBox="1"/>
          <p:nvPr/>
        </p:nvSpPr>
        <p:spPr>
          <a:xfrm>
            <a:off x="2196721" y="2575188"/>
            <a:ext cx="47468949"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0" b="1" i="0" u="none" strike="noStrike" dirty="0">
                <a:solidFill>
                  <a:srgbClr val="FFFFFF"/>
                </a:solidFill>
                <a:latin typeface="Calibri"/>
                <a:ea typeface="Calibri"/>
                <a:cs typeface="Calibri"/>
                <a:sym typeface="Calibri"/>
              </a:rPr>
              <a:t>The Impact of Multidisciplinary Interventions on Transfusion Practices</a:t>
            </a:r>
            <a:endParaRPr sz="11000" dirty="0">
              <a:solidFill>
                <a:schemeClr val="lt1"/>
              </a:solidFill>
              <a:latin typeface="Calibri"/>
              <a:ea typeface="Calibri"/>
              <a:cs typeface="Calibri"/>
              <a:sym typeface="Calibri"/>
            </a:endParaRPr>
          </a:p>
        </p:txBody>
      </p:sp>
      <p:sp>
        <p:nvSpPr>
          <p:cNvPr id="188" name="Google Shape;188;g21d967759c4_1_0"/>
          <p:cNvSpPr txBox="1"/>
          <p:nvPr/>
        </p:nvSpPr>
        <p:spPr>
          <a:xfrm>
            <a:off x="2328465" y="1337326"/>
            <a:ext cx="2460764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Oklahoma State University Medical Center Transfusion Committee</a:t>
            </a:r>
            <a:endParaRPr sz="6000">
              <a:solidFill>
                <a:schemeClr val="dk1"/>
              </a:solidFill>
              <a:latin typeface="Calibri"/>
              <a:ea typeface="Calibri"/>
              <a:cs typeface="Calibri"/>
              <a:sym typeface="Calibri"/>
            </a:endParaRPr>
          </a:p>
        </p:txBody>
      </p:sp>
      <p:sp>
        <p:nvSpPr>
          <p:cNvPr id="189" name="Google Shape;189;g21d967759c4_1_0"/>
          <p:cNvSpPr txBox="1"/>
          <p:nvPr/>
        </p:nvSpPr>
        <p:spPr>
          <a:xfrm>
            <a:off x="2328465" y="5288036"/>
            <a:ext cx="48304234"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i="1" dirty="0">
                <a:solidFill>
                  <a:srgbClr val="D8D8D8"/>
                </a:solidFill>
                <a:latin typeface="Calibri"/>
                <a:ea typeface="Calibri"/>
                <a:cs typeface="Calibri"/>
                <a:sym typeface="Calibri"/>
              </a:rPr>
              <a:t>Dr. Farzeen Syed, DO, PGY2, Dr. Travis </a:t>
            </a:r>
            <a:r>
              <a:rPr lang="en-US" sz="5600" i="1" dirty="0" err="1">
                <a:solidFill>
                  <a:srgbClr val="D8D8D8"/>
                </a:solidFill>
                <a:latin typeface="Calibri"/>
                <a:ea typeface="Calibri"/>
                <a:cs typeface="Calibri"/>
                <a:sym typeface="Calibri"/>
              </a:rPr>
              <a:t>Brachtenbach</a:t>
            </a:r>
            <a:r>
              <a:rPr lang="en-US" sz="5600" i="1" dirty="0">
                <a:solidFill>
                  <a:srgbClr val="D8D8D8"/>
                </a:solidFill>
                <a:latin typeface="Calibri"/>
                <a:ea typeface="Calibri"/>
                <a:cs typeface="Calibri"/>
                <a:sym typeface="Calibri"/>
              </a:rPr>
              <a:t>, DO, PGY3, Dr. Angela Clifton, DO, PGY1, Dr. Samantha Curran, DO, PGY1, Dr. Reagan Livingston, DO, PGY2, </a:t>
            </a:r>
          </a:p>
          <a:p>
            <a:pPr marL="0" marR="0" lvl="0" indent="0" algn="l" rtl="0">
              <a:spcBef>
                <a:spcPts val="0"/>
              </a:spcBef>
              <a:spcAft>
                <a:spcPts val="0"/>
              </a:spcAft>
              <a:buNone/>
            </a:pPr>
            <a:r>
              <a:rPr lang="en-US" sz="5600" i="1" dirty="0">
                <a:solidFill>
                  <a:srgbClr val="D8D8D8"/>
                </a:solidFill>
                <a:latin typeface="Calibri"/>
                <a:ea typeface="Calibri"/>
                <a:cs typeface="Calibri"/>
                <a:sym typeface="Calibri"/>
              </a:rPr>
              <a:t>OSU-MC Transfusion Committee; Faculty Advisor: Dr. Kathy Cook, DO</a:t>
            </a:r>
            <a:endParaRPr sz="5600" dirty="0"/>
          </a:p>
        </p:txBody>
      </p:sp>
      <p:sp>
        <p:nvSpPr>
          <p:cNvPr id="190" name="Google Shape;190;g21d967759c4_1_0"/>
          <p:cNvSpPr txBox="1"/>
          <p:nvPr/>
        </p:nvSpPr>
        <p:spPr>
          <a:xfrm>
            <a:off x="521801" y="15829827"/>
            <a:ext cx="11317189"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chemeClr val="dk1"/>
                </a:solidFill>
                <a:latin typeface="Calibri"/>
                <a:ea typeface="Calibri"/>
                <a:cs typeface="Calibri"/>
                <a:sym typeface="Calibri"/>
              </a:rPr>
              <a:t> </a:t>
            </a:r>
            <a:r>
              <a:rPr lang="en-US" sz="6000" b="1">
                <a:solidFill>
                  <a:schemeClr val="lt1"/>
                </a:solidFill>
                <a:latin typeface="Calibri"/>
                <a:ea typeface="Calibri"/>
                <a:cs typeface="Calibri"/>
                <a:sym typeface="Calibri"/>
              </a:rPr>
              <a:t>INTRODUCTION</a:t>
            </a:r>
            <a:endParaRPr/>
          </a:p>
        </p:txBody>
      </p:sp>
      <p:sp>
        <p:nvSpPr>
          <p:cNvPr id="191" name="Google Shape;191;g21d967759c4_1_0"/>
          <p:cNvSpPr txBox="1"/>
          <p:nvPr/>
        </p:nvSpPr>
        <p:spPr>
          <a:xfrm>
            <a:off x="565071" y="16943999"/>
            <a:ext cx="11211902" cy="10033476"/>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Appropriate transfusion practices are critical for patient care. However, improper use of blood products can lead to complications and mortality. Despite more restrictive transfusion practices and limited availability of O negative also known as uncrossed matched blood, there is still a high demand of use. The transfusion rate of O negative blood has increased since 2013, with Massive Transfusion Protocols (MTPs) being a significant source of usage. However, inappropriate MTP use can result in significant blood wastage, which is particularly concerning as MTPs involve transfusing over 10 units of RBCs within a 24-hour period. </a:t>
            </a:r>
          </a:p>
          <a:p>
            <a:pPr marL="0" marR="0">
              <a:spcBef>
                <a:spcPts val="0"/>
              </a:spcBef>
              <a:spcAft>
                <a:spcPts val="0"/>
              </a:spcAft>
            </a:pP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Spring 2020, the Oklahoma Blood Institute contacted Oklahoma State University Medical Center faculty about the high usage of O negative blood and the need for improvements in transfusion practices. This project aims to evaluate the effectiveness of interventions implemented to improve transfusion practices specifically in uncrossed match transfusions and Massive Transfusion Protocol (MTP).</a:t>
            </a:r>
            <a:r>
              <a:rPr lang="en-US" sz="3400" dirty="0">
                <a:effectLst/>
                <a:latin typeface="Calibri" panose="020F0502020204030204" pitchFamily="34" charset="0"/>
                <a:ea typeface="Times New Roman" panose="02020603050405020304" pitchFamily="18" charset="0"/>
                <a:cs typeface="Calibri" panose="020F0502020204030204" pitchFamily="34" charset="0"/>
              </a:rPr>
              <a:t> </a:t>
            </a:r>
          </a:p>
        </p:txBody>
      </p:sp>
      <p:sp>
        <p:nvSpPr>
          <p:cNvPr id="192" name="Google Shape;192;g21d967759c4_1_0"/>
          <p:cNvSpPr txBox="1"/>
          <p:nvPr/>
        </p:nvSpPr>
        <p:spPr>
          <a:xfrm>
            <a:off x="527611" y="7651427"/>
            <a:ext cx="11317189"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FFFF"/>
                </a:solidFill>
                <a:latin typeface="Calibri"/>
                <a:ea typeface="Calibri"/>
                <a:cs typeface="Calibri"/>
                <a:sym typeface="Calibri"/>
              </a:rPr>
              <a:t> OBJECTIVES</a:t>
            </a:r>
            <a:endParaRPr/>
          </a:p>
        </p:txBody>
      </p:sp>
      <p:sp>
        <p:nvSpPr>
          <p:cNvPr id="193" name="Google Shape;193;g21d967759c4_1_0"/>
          <p:cNvSpPr txBox="1"/>
          <p:nvPr/>
        </p:nvSpPr>
        <p:spPr>
          <a:xfrm>
            <a:off x="521803" y="8678231"/>
            <a:ext cx="11338297" cy="7663596"/>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Aim: </a:t>
            </a:r>
            <a:r>
              <a:rPr lang="en-US" sz="3400" dirty="0">
                <a:effectLst/>
                <a:latin typeface="Calibri" panose="020F0502020204030204" pitchFamily="34" charset="0"/>
                <a:ea typeface="Times New Roman" panose="02020603050405020304" pitchFamily="18" charset="0"/>
                <a:cs typeface="Calibri" panose="020F0502020204030204" pitchFamily="34" charset="0"/>
              </a:rPr>
              <a:t>Determine how effective comprehensive education initiatives are in improving transfusion practices and reducing wastage of blood products. </a:t>
            </a:r>
          </a:p>
          <a:p>
            <a:pPr marL="0" marR="0">
              <a:spcBef>
                <a:spcPts val="0"/>
              </a:spcBef>
              <a:spcAft>
                <a:spcPts val="0"/>
              </a:spcAft>
            </a:pPr>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600"/>
              </a:spcBef>
              <a:spcAft>
                <a:spcPts val="600"/>
              </a:spcAft>
              <a:buFont typeface="+mj-lt"/>
              <a:buAutoNum type="romanUcPeriod"/>
            </a:pPr>
            <a:r>
              <a:rPr lang="en-US" sz="3400" dirty="0">
                <a:effectLst/>
                <a:latin typeface="Calibri" panose="020F0502020204030204" pitchFamily="34" charset="0"/>
                <a:ea typeface="Times New Roman" panose="02020603050405020304" pitchFamily="18" charset="0"/>
                <a:cs typeface="Calibri" panose="020F0502020204030204" pitchFamily="34" charset="0"/>
              </a:rPr>
              <a:t>Conduct a systematic review of multidisciplinary interventions aimed at optimizing transfusion practices.</a:t>
            </a:r>
          </a:p>
          <a:p>
            <a:pPr marL="342900" marR="0" lvl="0" indent="-342900">
              <a:spcBef>
                <a:spcPts val="600"/>
              </a:spcBef>
              <a:spcAft>
                <a:spcPts val="600"/>
              </a:spcAft>
              <a:buFont typeface="+mj-lt"/>
              <a:buAutoNum type="romanUcPeriod"/>
            </a:pPr>
            <a:r>
              <a:rPr lang="en-US" sz="3400" dirty="0">
                <a:effectLst/>
                <a:latin typeface="Calibri" panose="020F0502020204030204" pitchFamily="34" charset="0"/>
                <a:ea typeface="Times New Roman" panose="02020603050405020304" pitchFamily="18" charset="0"/>
                <a:cs typeface="Calibri" panose="020F0502020204030204" pitchFamily="34" charset="0"/>
              </a:rPr>
              <a:t> Evaluate the impact of implemented multidisciplinary interventions:</a:t>
            </a:r>
          </a:p>
          <a:p>
            <a:pPr marL="742950" marR="0" lvl="1" indent="-285750">
              <a:spcBef>
                <a:spcPts val="600"/>
              </a:spcBef>
              <a:spcAft>
                <a:spcPts val="600"/>
              </a:spcAft>
              <a:buFont typeface="+mj-lt"/>
              <a:buAutoNum type="alphaLcPeriod"/>
            </a:pPr>
            <a:r>
              <a:rPr lang="en-US" sz="3400" dirty="0">
                <a:effectLst/>
                <a:latin typeface="Calibri" panose="020F0502020204030204" pitchFamily="34" charset="0"/>
                <a:ea typeface="Times New Roman" panose="02020603050405020304" pitchFamily="18" charset="0"/>
                <a:cs typeface="Calibri" panose="020F0502020204030204" pitchFamily="34" charset="0"/>
              </a:rPr>
              <a:t> Blood product wastage</a:t>
            </a:r>
          </a:p>
          <a:p>
            <a:pPr marL="742950" marR="0" lvl="1" indent="-285750">
              <a:spcBef>
                <a:spcPts val="600"/>
              </a:spcBef>
              <a:spcAft>
                <a:spcPts val="600"/>
              </a:spcAft>
              <a:buFont typeface="+mj-lt"/>
              <a:buAutoNum type="alphaLcPeriod"/>
            </a:pPr>
            <a:r>
              <a:rPr lang="en-US" sz="3400" dirty="0">
                <a:effectLst/>
                <a:latin typeface="Calibri" panose="020F0502020204030204" pitchFamily="34" charset="0"/>
                <a:ea typeface="Times New Roman" panose="02020603050405020304" pitchFamily="18" charset="0"/>
                <a:cs typeface="Calibri" panose="020F0502020204030204" pitchFamily="34" charset="0"/>
              </a:rPr>
              <a:t> Active MTP time via documented start and stop times</a:t>
            </a:r>
          </a:p>
          <a:p>
            <a:pPr marL="342900" marR="0" lvl="0" indent="-342900">
              <a:spcBef>
                <a:spcPts val="600"/>
              </a:spcBef>
              <a:spcAft>
                <a:spcPts val="600"/>
              </a:spcAft>
              <a:buFont typeface="+mj-lt"/>
              <a:buAutoNum type="romanUcPeriod"/>
            </a:pPr>
            <a:r>
              <a:rPr lang="en-US" sz="3400" dirty="0">
                <a:effectLst/>
                <a:latin typeface="Calibri" panose="020F0502020204030204" pitchFamily="34" charset="0"/>
                <a:ea typeface="Times New Roman" panose="02020603050405020304" pitchFamily="18" charset="0"/>
                <a:cs typeface="Calibri" panose="020F0502020204030204" pitchFamily="34" charset="0"/>
              </a:rPr>
              <a:t> Identify opportunities for further improvement in transfusion practices.</a:t>
            </a:r>
          </a:p>
          <a:p>
            <a:pPr marR="0" lvl="0" algn="l" rtl="0">
              <a:spcBef>
                <a:spcPts val="0"/>
              </a:spcBef>
              <a:spcAft>
                <a:spcPts val="0"/>
              </a:spcAft>
              <a:buClr>
                <a:srgbClr val="000000"/>
              </a:buClr>
              <a:buSzPts val="3600"/>
            </a:pPr>
            <a:endParaRPr sz="3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94" name="Google Shape;194;g21d967759c4_1_0"/>
          <p:cNvSpPr txBox="1"/>
          <p:nvPr/>
        </p:nvSpPr>
        <p:spPr>
          <a:xfrm>
            <a:off x="39355794" y="8738672"/>
            <a:ext cx="11421049"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dirty="0">
                <a:effectLst/>
                <a:latin typeface="Calibri" panose="020F0502020204030204" pitchFamily="34" charset="0"/>
                <a:ea typeface="Times New Roman" panose="02020603050405020304" pitchFamily="18" charset="0"/>
              </a:rPr>
              <a:t>In 2021, there was an increase in O negative blood usage and MTP use, along with wastage, which decreased in 2022 and 2023 after the implementation of our interventions. We also observed a decrease in overall blood product usage, indicating better awareness of appropriate orders among residents and staff. Through continued education and practice trials, we have seen a reduction in blood product wastage and MTP use. Our standardized MTP protocol has contributed to this success, leading to decreased wastage and fewer MTPs needed. Overall, our interventions highlight the importance of interdisciplinary collaboration and continued education in optimizing transfusion practices. </a:t>
            </a:r>
            <a:endParaRPr sz="3400" dirty="0"/>
          </a:p>
        </p:txBody>
      </p:sp>
      <p:sp>
        <p:nvSpPr>
          <p:cNvPr id="195" name="Google Shape;195;g21d967759c4_1_0"/>
          <p:cNvSpPr txBox="1"/>
          <p:nvPr/>
        </p:nvSpPr>
        <p:spPr>
          <a:xfrm>
            <a:off x="39553212" y="35240787"/>
            <a:ext cx="89964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DB5D20"/>
                </a:solidFill>
                <a:latin typeface="Calibri"/>
                <a:ea typeface="Calibri"/>
                <a:cs typeface="Calibri"/>
                <a:sym typeface="Calibri"/>
              </a:rPr>
              <a:t>ACKNOWLEDGEMENTS</a:t>
            </a:r>
            <a:endParaRPr dirty="0"/>
          </a:p>
        </p:txBody>
      </p:sp>
      <p:sp>
        <p:nvSpPr>
          <p:cNvPr id="196" name="Google Shape;196;g21d967759c4_1_0"/>
          <p:cNvSpPr txBox="1"/>
          <p:nvPr/>
        </p:nvSpPr>
        <p:spPr>
          <a:xfrm>
            <a:off x="39553212" y="35915561"/>
            <a:ext cx="113691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chemeClr val="dk1"/>
                </a:solidFill>
                <a:latin typeface="Calibri"/>
                <a:ea typeface="Calibri"/>
                <a:cs typeface="Calibri"/>
                <a:sym typeface="Calibri"/>
              </a:rPr>
              <a:t>We would like to acknowledge OBI, OSUMC Blood Bank, Transfusion Committee members, attending and resident physicians, and staff that made this project possible.</a:t>
            </a:r>
            <a:endParaRPr sz="3000" dirty="0"/>
          </a:p>
        </p:txBody>
      </p:sp>
      <p:sp>
        <p:nvSpPr>
          <p:cNvPr id="197" name="Google Shape;197;g21d967759c4_1_0"/>
          <p:cNvSpPr/>
          <p:nvPr/>
        </p:nvSpPr>
        <p:spPr>
          <a:xfrm>
            <a:off x="26083040" y="7249683"/>
            <a:ext cx="12224445" cy="3041427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sp>
        <p:nvSpPr>
          <p:cNvPr id="198" name="Google Shape;198;g21d967759c4_1_0"/>
          <p:cNvSpPr/>
          <p:nvPr/>
        </p:nvSpPr>
        <p:spPr>
          <a:xfrm>
            <a:off x="13071159" y="7253331"/>
            <a:ext cx="12224445" cy="30414273"/>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100">
              <a:solidFill>
                <a:schemeClr val="lt1"/>
              </a:solidFill>
              <a:latin typeface="Calibri"/>
              <a:ea typeface="Calibri"/>
              <a:cs typeface="Calibri"/>
              <a:sym typeface="Calibri"/>
            </a:endParaRPr>
          </a:p>
        </p:txBody>
      </p:sp>
      <p:pic>
        <p:nvPicPr>
          <p:cNvPr id="199" name="Google Shape;199;g21d967759c4_1_0" descr="Petemug 2.eps"/>
          <p:cNvPicPr preferRelativeResize="0"/>
          <p:nvPr/>
        </p:nvPicPr>
        <p:blipFill rotWithShape="1">
          <a:blip r:embed="rId4">
            <a:alphaModFix amt="63000"/>
          </a:blip>
          <a:srcRect/>
          <a:stretch/>
        </p:blipFill>
        <p:spPr>
          <a:xfrm>
            <a:off x="47081531" y="31355389"/>
            <a:ext cx="3181101" cy="3737438"/>
          </a:xfrm>
          <a:prstGeom prst="rect">
            <a:avLst/>
          </a:prstGeom>
          <a:noFill/>
          <a:ln>
            <a:noFill/>
          </a:ln>
        </p:spPr>
      </p:pic>
      <p:sp>
        <p:nvSpPr>
          <p:cNvPr id="200" name="Google Shape;200;g21d967759c4_1_0"/>
          <p:cNvSpPr txBox="1"/>
          <p:nvPr/>
        </p:nvSpPr>
        <p:spPr>
          <a:xfrm>
            <a:off x="39319775" y="7650098"/>
            <a:ext cx="11457068"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FFFFFF"/>
                </a:solidFill>
                <a:latin typeface="Calibri"/>
                <a:ea typeface="Calibri"/>
                <a:cs typeface="Calibri"/>
                <a:sym typeface="Calibri"/>
              </a:rPr>
              <a:t>DISCUSSION</a:t>
            </a:r>
            <a:endParaRPr/>
          </a:p>
        </p:txBody>
      </p:sp>
      <p:sp>
        <p:nvSpPr>
          <p:cNvPr id="201" name="Google Shape;201;g21d967759c4_1_0"/>
          <p:cNvSpPr txBox="1"/>
          <p:nvPr/>
        </p:nvSpPr>
        <p:spPr>
          <a:xfrm>
            <a:off x="12783204" y="7651426"/>
            <a:ext cx="11788826"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chemeClr val="lt1"/>
                </a:solidFill>
                <a:latin typeface="Calibri"/>
                <a:ea typeface="Calibri"/>
                <a:cs typeface="Calibri"/>
                <a:sym typeface="Calibri"/>
              </a:rPr>
              <a:t>METHODS</a:t>
            </a:r>
            <a:endParaRPr/>
          </a:p>
        </p:txBody>
      </p:sp>
      <p:sp>
        <p:nvSpPr>
          <p:cNvPr id="202" name="Google Shape;202;g21d967759c4_1_0"/>
          <p:cNvSpPr txBox="1"/>
          <p:nvPr/>
        </p:nvSpPr>
        <p:spPr>
          <a:xfrm>
            <a:off x="39386443" y="27890381"/>
            <a:ext cx="11294258" cy="72942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None/>
            </a:pPr>
            <a:r>
              <a:rPr lang="en-US" sz="2600" dirty="0">
                <a:solidFill>
                  <a:srgbClr val="000000"/>
                </a:solidFill>
                <a:latin typeface="Calibri" panose="020F0502020204030204" pitchFamily="34" charset="0"/>
                <a:ea typeface="Calibri"/>
                <a:cs typeface="Calibri" panose="020F0502020204030204" pitchFamily="34" charset="0"/>
                <a:sym typeface="Calibri"/>
              </a:rPr>
              <a:t>AABB. Guidelines for patient blood management and blood utilization. Bethesda (MD): AABB; 2011. 52 p.</a:t>
            </a:r>
            <a:endParaRPr sz="2600" dirty="0">
              <a:solidFill>
                <a:schemeClr val="dk1"/>
              </a:solidFill>
              <a:latin typeface="Calibri" panose="020F0502020204030204" pitchFamily="34" charset="0"/>
              <a:ea typeface="Times New Roman"/>
              <a:cs typeface="Calibri" panose="020F0502020204030204" pitchFamily="34" charset="0"/>
              <a:sym typeface="Times New Roman"/>
            </a:endParaRPr>
          </a:p>
          <a:p>
            <a:pPr marL="342900" marR="0" lvl="0" indent="-342900" algn="l" rtl="0">
              <a:spcBef>
                <a:spcPts val="0"/>
              </a:spcBef>
              <a:spcAft>
                <a:spcPts val="0"/>
              </a:spcAft>
              <a:buNone/>
            </a:pPr>
            <a:r>
              <a:rPr lang="en-US" sz="2600" dirty="0">
                <a:solidFill>
                  <a:srgbClr val="000000"/>
                </a:solidFill>
                <a:latin typeface="Calibri" panose="020F0502020204030204" pitchFamily="34" charset="0"/>
                <a:ea typeface="Calibri"/>
                <a:cs typeface="Calibri" panose="020F0502020204030204" pitchFamily="34" charset="0"/>
                <a:sym typeface="Calibri"/>
              </a:rPr>
              <a:t>Callum JL, Waters JH, </a:t>
            </a:r>
            <a:r>
              <a:rPr lang="en-US" sz="2600" dirty="0" err="1">
                <a:solidFill>
                  <a:srgbClr val="000000"/>
                </a:solidFill>
                <a:latin typeface="Calibri" panose="020F0502020204030204" pitchFamily="34" charset="0"/>
                <a:ea typeface="Calibri"/>
                <a:cs typeface="Calibri" panose="020F0502020204030204" pitchFamily="34" charset="0"/>
                <a:sym typeface="Calibri"/>
              </a:rPr>
              <a:t>Shaz</a:t>
            </a:r>
            <a:r>
              <a:rPr lang="en-US" sz="2600" dirty="0">
                <a:solidFill>
                  <a:srgbClr val="000000"/>
                </a:solidFill>
                <a:latin typeface="Calibri" panose="020F0502020204030204" pitchFamily="34" charset="0"/>
                <a:ea typeface="Calibri"/>
                <a:cs typeface="Calibri" panose="020F0502020204030204" pitchFamily="34" charset="0"/>
                <a:sym typeface="Calibri"/>
              </a:rPr>
              <a:t> BH, et al. The AABB recommendations for the Choosing</a:t>
            </a:r>
            <a:br>
              <a:rPr lang="en-US" sz="2600" dirty="0">
                <a:solidFill>
                  <a:srgbClr val="000000"/>
                </a:solidFill>
                <a:latin typeface="Calibri" panose="020F0502020204030204" pitchFamily="34" charset="0"/>
                <a:ea typeface="Calibri"/>
                <a:cs typeface="Calibri" panose="020F0502020204030204" pitchFamily="34" charset="0"/>
                <a:sym typeface="Calibri"/>
              </a:rPr>
            </a:br>
            <a:r>
              <a:rPr lang="en-US" sz="2600" dirty="0">
                <a:solidFill>
                  <a:srgbClr val="000000"/>
                </a:solidFill>
                <a:latin typeface="Calibri" panose="020F0502020204030204" pitchFamily="34" charset="0"/>
                <a:ea typeface="Calibri"/>
                <a:cs typeface="Calibri" panose="020F0502020204030204" pitchFamily="34" charset="0"/>
                <a:sym typeface="Calibri"/>
              </a:rPr>
              <a:t> Wisely campaign of the American Board of Internal Medicine. Transfusion</a:t>
            </a:r>
            <a:br>
              <a:rPr lang="en-US" sz="2600" dirty="0">
                <a:solidFill>
                  <a:srgbClr val="000000"/>
                </a:solidFill>
                <a:latin typeface="Calibri" panose="020F0502020204030204" pitchFamily="34" charset="0"/>
                <a:ea typeface="Calibri"/>
                <a:cs typeface="Calibri" panose="020F0502020204030204" pitchFamily="34" charset="0"/>
                <a:sym typeface="Calibri"/>
              </a:rPr>
            </a:br>
            <a:r>
              <a:rPr lang="en-US" sz="2600" dirty="0">
                <a:solidFill>
                  <a:srgbClr val="000000"/>
                </a:solidFill>
                <a:latin typeface="Calibri" panose="020F0502020204030204" pitchFamily="34" charset="0"/>
                <a:ea typeface="Calibri"/>
                <a:cs typeface="Calibri" panose="020F0502020204030204" pitchFamily="34" charset="0"/>
                <a:sym typeface="Calibri"/>
              </a:rPr>
              <a:t> 2014;54:2344-52.</a:t>
            </a:r>
            <a:endParaRPr sz="2600" dirty="0">
              <a:solidFill>
                <a:schemeClr val="dk1"/>
              </a:solidFill>
              <a:latin typeface="Calibri" panose="020F0502020204030204" pitchFamily="34" charset="0"/>
              <a:ea typeface="Times New Roman"/>
              <a:cs typeface="Calibri" panose="020F0502020204030204" pitchFamily="34" charset="0"/>
              <a:sym typeface="Times New Roman"/>
            </a:endParaRPr>
          </a:p>
          <a:p>
            <a:pPr marL="342900" marR="0" lvl="0" indent="-342900" algn="l" rtl="0">
              <a:spcBef>
                <a:spcPts val="0"/>
              </a:spcBef>
              <a:spcAft>
                <a:spcPts val="0"/>
              </a:spcAft>
              <a:buNone/>
            </a:pPr>
            <a:r>
              <a:rPr lang="en-US" sz="2600" dirty="0">
                <a:solidFill>
                  <a:srgbClr val="000000"/>
                </a:solidFill>
                <a:latin typeface="Calibri" panose="020F0502020204030204" pitchFamily="34" charset="0"/>
                <a:ea typeface="Calibri"/>
                <a:cs typeface="Calibri" panose="020F0502020204030204" pitchFamily="34" charset="0"/>
                <a:sym typeface="Calibri"/>
              </a:rPr>
              <a:t>Hess, J. R. </a:t>
            </a:r>
            <a:r>
              <a:rPr lang="en-US" sz="2600" i="1" dirty="0">
                <a:solidFill>
                  <a:srgbClr val="000000"/>
                </a:solidFill>
                <a:latin typeface="Calibri" panose="020F0502020204030204" pitchFamily="34" charset="0"/>
                <a:ea typeface="Calibri"/>
                <a:cs typeface="Calibri" panose="020F0502020204030204" pitchFamily="34" charset="0"/>
                <a:sym typeface="Calibri"/>
              </a:rPr>
              <a:t>Massive Blood Transfusion</a:t>
            </a:r>
            <a:r>
              <a:rPr lang="en-US" sz="2600" dirty="0">
                <a:solidFill>
                  <a:srgbClr val="000000"/>
                </a:solidFill>
                <a:latin typeface="Calibri" panose="020F0502020204030204" pitchFamily="34" charset="0"/>
                <a:ea typeface="Calibri"/>
                <a:cs typeface="Calibri" panose="020F0502020204030204" pitchFamily="34" charset="0"/>
                <a:sym typeface="Calibri"/>
              </a:rPr>
              <a:t>. In: UpToDate, Post, TW (Ed), UpToDate, Waltham, MA, 2023.</a:t>
            </a:r>
            <a:endParaRPr sz="2600" dirty="0">
              <a:solidFill>
                <a:schemeClr val="dk1"/>
              </a:solidFill>
              <a:latin typeface="Calibri" panose="020F0502020204030204" pitchFamily="34" charset="0"/>
              <a:ea typeface="Times New Roman"/>
              <a:cs typeface="Calibri" panose="020F0502020204030204" pitchFamily="34" charset="0"/>
              <a:sym typeface="Times New Roman"/>
            </a:endParaRPr>
          </a:p>
          <a:p>
            <a:pPr marL="342900" marR="0" lvl="0" indent="-342900" algn="l" rtl="0">
              <a:spcBef>
                <a:spcPts val="0"/>
              </a:spcBef>
              <a:spcAft>
                <a:spcPts val="0"/>
              </a:spcAft>
              <a:buNone/>
            </a:pPr>
            <a:r>
              <a:rPr lang="en-US" sz="2600" dirty="0" err="1">
                <a:solidFill>
                  <a:srgbClr val="000000"/>
                </a:solidFill>
                <a:latin typeface="Calibri" panose="020F0502020204030204" pitchFamily="34" charset="0"/>
                <a:ea typeface="Calibri"/>
                <a:cs typeface="Calibri" panose="020F0502020204030204" pitchFamily="34" charset="0"/>
                <a:sym typeface="Calibri"/>
              </a:rPr>
              <a:t>Mowla</a:t>
            </a:r>
            <a:r>
              <a:rPr lang="en-US" sz="2600" dirty="0">
                <a:solidFill>
                  <a:srgbClr val="000000"/>
                </a:solidFill>
                <a:latin typeface="Calibri" panose="020F0502020204030204" pitchFamily="34" charset="0"/>
                <a:ea typeface="Calibri"/>
                <a:cs typeface="Calibri" panose="020F0502020204030204" pitchFamily="34" charset="0"/>
                <a:sym typeface="Calibri"/>
              </a:rPr>
              <a:t>, S. J., </a:t>
            </a:r>
            <a:r>
              <a:rPr lang="en-US" sz="2600" dirty="0" err="1">
                <a:solidFill>
                  <a:srgbClr val="000000"/>
                </a:solidFill>
                <a:latin typeface="Calibri" panose="020F0502020204030204" pitchFamily="34" charset="0"/>
                <a:ea typeface="Calibri"/>
                <a:cs typeface="Calibri" panose="020F0502020204030204" pitchFamily="34" charset="0"/>
                <a:sym typeface="Calibri"/>
              </a:rPr>
              <a:t>Sapiano</a:t>
            </a:r>
            <a:r>
              <a:rPr lang="en-US" sz="2600" dirty="0">
                <a:solidFill>
                  <a:srgbClr val="000000"/>
                </a:solidFill>
                <a:latin typeface="Calibri" panose="020F0502020204030204" pitchFamily="34" charset="0"/>
                <a:ea typeface="Calibri"/>
                <a:cs typeface="Calibri" panose="020F0502020204030204" pitchFamily="34" charset="0"/>
                <a:sym typeface="Calibri"/>
              </a:rPr>
              <a:t>, M. R. P., Jones, J. M., Berger, J. J., &amp; </a:t>
            </a:r>
            <a:r>
              <a:rPr lang="en-US" sz="2600" dirty="0" err="1">
                <a:solidFill>
                  <a:srgbClr val="000000"/>
                </a:solidFill>
                <a:latin typeface="Calibri" panose="020F0502020204030204" pitchFamily="34" charset="0"/>
                <a:ea typeface="Calibri"/>
                <a:cs typeface="Calibri" panose="020F0502020204030204" pitchFamily="34" charset="0"/>
                <a:sym typeface="Calibri"/>
              </a:rPr>
              <a:t>Basavaraju</a:t>
            </a:r>
            <a:r>
              <a:rPr lang="en-US" sz="2600" dirty="0">
                <a:solidFill>
                  <a:srgbClr val="000000"/>
                </a:solidFill>
                <a:latin typeface="Calibri" panose="020F0502020204030204" pitchFamily="34" charset="0"/>
                <a:ea typeface="Calibri"/>
                <a:cs typeface="Calibri" panose="020F0502020204030204" pitchFamily="34" charset="0"/>
                <a:sym typeface="Calibri"/>
              </a:rPr>
              <a:t>, S. V. (2021). Supplemental findings of the 2019 National Blood Collection and Utilization Survey. </a:t>
            </a:r>
            <a:r>
              <a:rPr lang="en-US" sz="2600" i="1" dirty="0">
                <a:solidFill>
                  <a:srgbClr val="000000"/>
                </a:solidFill>
                <a:latin typeface="Calibri" panose="020F0502020204030204" pitchFamily="34" charset="0"/>
                <a:ea typeface="Calibri"/>
                <a:cs typeface="Calibri" panose="020F0502020204030204" pitchFamily="34" charset="0"/>
                <a:sym typeface="Calibri"/>
              </a:rPr>
              <a:t>Transfusion</a:t>
            </a:r>
            <a:r>
              <a:rPr lang="en-US" sz="2600" dirty="0">
                <a:solidFill>
                  <a:srgbClr val="000000"/>
                </a:solidFill>
                <a:latin typeface="Calibri" panose="020F0502020204030204" pitchFamily="34" charset="0"/>
                <a:ea typeface="Calibri"/>
                <a:cs typeface="Calibri" panose="020F0502020204030204" pitchFamily="34" charset="0"/>
                <a:sym typeface="Calibri"/>
              </a:rPr>
              <a:t>, </a:t>
            </a:r>
            <a:r>
              <a:rPr lang="en-US" sz="2600" i="1" dirty="0">
                <a:solidFill>
                  <a:srgbClr val="000000"/>
                </a:solidFill>
                <a:latin typeface="Calibri" panose="020F0502020204030204" pitchFamily="34" charset="0"/>
                <a:ea typeface="Calibri"/>
                <a:cs typeface="Calibri" panose="020F0502020204030204" pitchFamily="34" charset="0"/>
                <a:sym typeface="Calibri"/>
              </a:rPr>
              <a:t>61 </a:t>
            </a:r>
            <a:r>
              <a:rPr lang="en-US" sz="2600" i="1" dirty="0">
                <a:solidFill>
                  <a:schemeClr val="dk1"/>
                </a:solidFill>
                <a:latin typeface="Calibri" panose="020F0502020204030204" pitchFamily="34" charset="0"/>
                <a:ea typeface="Calibri"/>
                <a:cs typeface="Calibri" panose="020F0502020204030204" pitchFamily="34" charset="0"/>
                <a:sym typeface="Calibri"/>
              </a:rPr>
              <a:t>Suppl 2</a:t>
            </a:r>
            <a:r>
              <a:rPr lang="en-US" sz="2600" dirty="0">
                <a:solidFill>
                  <a:schemeClr val="dk1"/>
                </a:solidFill>
                <a:latin typeface="Calibri" panose="020F0502020204030204" pitchFamily="34" charset="0"/>
                <a:ea typeface="Calibri"/>
                <a:cs typeface="Calibri" panose="020F0502020204030204" pitchFamily="34" charset="0"/>
                <a:sym typeface="Calibri"/>
              </a:rPr>
              <a:t>(Suppl 2), S11–S35.</a:t>
            </a:r>
            <a:r>
              <a:rPr lang="en-US" sz="2600" u="sng" strike="noStrike" dirty="0">
                <a:solidFill>
                  <a:schemeClr val="hlink"/>
                </a:solidFill>
                <a:latin typeface="Calibri" panose="020F0502020204030204" pitchFamily="34" charset="0"/>
                <a:ea typeface="Calibri"/>
                <a:cs typeface="Calibri" panose="020F0502020204030204" pitchFamily="34" charset="0"/>
                <a:sym typeface="Calibri"/>
              </a:rPr>
              <a:t> </a:t>
            </a:r>
            <a:r>
              <a:rPr lang="en-US" sz="2600" dirty="0">
                <a:solidFill>
                  <a:schemeClr val="tx1"/>
                </a:solidFill>
                <a:latin typeface="Calibri" panose="020F0502020204030204" pitchFamily="34" charset="0"/>
                <a:ea typeface="Calibri"/>
                <a:cs typeface="Calibri" panose="020F0502020204030204" pitchFamily="34" charset="0"/>
                <a:sym typeface="Calibri"/>
              </a:rPr>
              <a:t>https://doi.org/10.1111/trf.16606</a:t>
            </a:r>
            <a:endParaRPr sz="2600" dirty="0">
              <a:solidFill>
                <a:schemeClr val="tx1"/>
              </a:solidFill>
              <a:latin typeface="Calibri" panose="020F0502020204030204" pitchFamily="34" charset="0"/>
              <a:ea typeface="Times New Roman"/>
              <a:cs typeface="Calibri" panose="020F0502020204030204" pitchFamily="34" charset="0"/>
              <a:sym typeface="Times New Roman"/>
            </a:endParaRPr>
          </a:p>
          <a:p>
            <a:pPr marL="342900" marR="0" lvl="0" indent="-342900" algn="l" rtl="0">
              <a:spcBef>
                <a:spcPts val="0"/>
              </a:spcBef>
              <a:spcAft>
                <a:spcPts val="0"/>
              </a:spcAft>
              <a:buNone/>
            </a:pPr>
            <a:r>
              <a:rPr lang="en-US" sz="2600" dirty="0">
                <a:solidFill>
                  <a:srgbClr val="000000"/>
                </a:solidFill>
                <a:latin typeface="Calibri" panose="020F0502020204030204" pitchFamily="34" charset="0"/>
                <a:ea typeface="Calibri"/>
                <a:cs typeface="Calibri" panose="020F0502020204030204" pitchFamily="34" charset="0"/>
                <a:sym typeface="Calibri"/>
              </a:rPr>
              <a:t>Murphy, M., &amp; </a:t>
            </a:r>
            <a:r>
              <a:rPr lang="en-US" sz="2600" dirty="0" err="1">
                <a:solidFill>
                  <a:srgbClr val="000000"/>
                </a:solidFill>
                <a:latin typeface="Calibri" panose="020F0502020204030204" pitchFamily="34" charset="0"/>
                <a:ea typeface="Calibri"/>
                <a:cs typeface="Calibri" panose="020F0502020204030204" pitchFamily="34" charset="0"/>
                <a:sym typeface="Calibri"/>
              </a:rPr>
              <a:t>BenAvram</a:t>
            </a:r>
            <a:r>
              <a:rPr lang="en-US" sz="2600" dirty="0">
                <a:solidFill>
                  <a:srgbClr val="000000"/>
                </a:solidFill>
                <a:latin typeface="Calibri" panose="020F0502020204030204" pitchFamily="34" charset="0"/>
                <a:ea typeface="Calibri"/>
                <a:cs typeface="Calibri" panose="020F0502020204030204" pitchFamily="34" charset="0"/>
                <a:sym typeface="Calibri"/>
              </a:rPr>
              <a:t>, D. (2022, July). </a:t>
            </a:r>
            <a:r>
              <a:rPr lang="en-US" sz="2600" i="1" dirty="0">
                <a:solidFill>
                  <a:srgbClr val="000000"/>
                </a:solidFill>
                <a:latin typeface="Calibri" panose="020F0502020204030204" pitchFamily="34" charset="0"/>
                <a:ea typeface="Calibri"/>
                <a:cs typeface="Calibri" panose="020F0502020204030204" pitchFamily="34" charset="0"/>
                <a:sym typeface="Calibri"/>
              </a:rPr>
              <a:t>Association bulletin #19-02 Date: Updated July 2022 AABB</a:t>
            </a:r>
            <a:r>
              <a:rPr lang="en-US" sz="2600" dirty="0">
                <a:solidFill>
                  <a:srgbClr val="000000"/>
                </a:solidFill>
                <a:latin typeface="Calibri" panose="020F0502020204030204" pitchFamily="34" charset="0"/>
                <a:ea typeface="Calibri"/>
                <a:cs typeface="Calibri" panose="020F0502020204030204" pitchFamily="34" charset="0"/>
                <a:sym typeface="Calibri"/>
              </a:rPr>
              <a:t>. Recommendations on the Use of Group O Red Blood Cells. Retrieved April 3, 2023, from https://</a:t>
            </a:r>
            <a:r>
              <a:rPr lang="en-US" sz="2600" dirty="0" err="1">
                <a:solidFill>
                  <a:srgbClr val="000000"/>
                </a:solidFill>
                <a:latin typeface="Calibri" panose="020F0502020204030204" pitchFamily="34" charset="0"/>
                <a:ea typeface="Calibri"/>
                <a:cs typeface="Calibri" panose="020F0502020204030204" pitchFamily="34" charset="0"/>
                <a:sym typeface="Calibri"/>
              </a:rPr>
              <a:t>www.aabb.org</a:t>
            </a:r>
            <a:r>
              <a:rPr lang="en-US" sz="2600" dirty="0">
                <a:solidFill>
                  <a:srgbClr val="000000"/>
                </a:solidFill>
                <a:latin typeface="Calibri" panose="020F0502020204030204" pitchFamily="34" charset="0"/>
                <a:ea typeface="Calibri"/>
                <a:cs typeface="Calibri" panose="020F0502020204030204" pitchFamily="34" charset="0"/>
                <a:sym typeface="Calibri"/>
              </a:rPr>
              <a:t>/docs/default-source/default-document-library/resources/association-bulletins/ab19-02.pdf</a:t>
            </a:r>
            <a:endParaRPr sz="2600" dirty="0">
              <a:solidFill>
                <a:schemeClr val="dk1"/>
              </a:solidFill>
              <a:latin typeface="Calibri" panose="020F0502020204030204" pitchFamily="34" charset="0"/>
              <a:ea typeface="Times New Roman"/>
              <a:cs typeface="Calibri" panose="020F0502020204030204" pitchFamily="34" charset="0"/>
              <a:sym typeface="Times New Roman"/>
            </a:endParaRPr>
          </a:p>
          <a:p>
            <a:pPr marL="342900" marR="0" lvl="0" indent="-342900" algn="l" rtl="0">
              <a:spcBef>
                <a:spcPts val="0"/>
              </a:spcBef>
              <a:spcAft>
                <a:spcPts val="0"/>
              </a:spcAft>
              <a:buNone/>
            </a:pPr>
            <a:r>
              <a:rPr lang="en-US" sz="2600" dirty="0">
                <a:solidFill>
                  <a:srgbClr val="000000"/>
                </a:solidFill>
                <a:latin typeface="Calibri" panose="020F0502020204030204" pitchFamily="34" charset="0"/>
                <a:ea typeface="Calibri"/>
                <a:cs typeface="Calibri" panose="020F0502020204030204" pitchFamily="34" charset="0"/>
                <a:sym typeface="Calibri"/>
              </a:rPr>
              <a:t>Zbigniew M. </a:t>
            </a:r>
            <a:r>
              <a:rPr lang="en-US" sz="2600" dirty="0" err="1">
                <a:solidFill>
                  <a:srgbClr val="000000"/>
                </a:solidFill>
                <a:latin typeface="Calibri" panose="020F0502020204030204" pitchFamily="34" charset="0"/>
                <a:ea typeface="Calibri"/>
                <a:cs typeface="Calibri" panose="020F0502020204030204" pitchFamily="34" charset="0"/>
                <a:sym typeface="Calibri"/>
              </a:rPr>
              <a:t>Szczepiorkowski</a:t>
            </a:r>
            <a:r>
              <a:rPr lang="en-US" sz="2600" dirty="0">
                <a:solidFill>
                  <a:srgbClr val="000000"/>
                </a:solidFill>
                <a:latin typeface="Calibri" panose="020F0502020204030204" pitchFamily="34" charset="0"/>
                <a:ea typeface="Calibri"/>
                <a:cs typeface="Calibri" panose="020F0502020204030204" pitchFamily="34" charset="0"/>
                <a:sym typeface="Calibri"/>
              </a:rPr>
              <a:t>, Nancy M. Dunbar; Transfusion guidelines: when to transfuse. Hematology Am Soc </a:t>
            </a:r>
            <a:r>
              <a:rPr lang="en-US" sz="2600" dirty="0" err="1">
                <a:solidFill>
                  <a:srgbClr val="000000"/>
                </a:solidFill>
                <a:latin typeface="Calibri" panose="020F0502020204030204" pitchFamily="34" charset="0"/>
                <a:ea typeface="Calibri"/>
                <a:cs typeface="Calibri" panose="020F0502020204030204" pitchFamily="34" charset="0"/>
                <a:sym typeface="Calibri"/>
              </a:rPr>
              <a:t>Hematol</a:t>
            </a:r>
            <a:r>
              <a:rPr lang="en-US" sz="2600" dirty="0">
                <a:solidFill>
                  <a:srgbClr val="000000"/>
                </a:solidFill>
                <a:latin typeface="Calibri" panose="020F0502020204030204" pitchFamily="34" charset="0"/>
                <a:ea typeface="Calibri"/>
                <a:cs typeface="Calibri" panose="020F0502020204030204" pitchFamily="34" charset="0"/>
                <a:sym typeface="Calibri"/>
              </a:rPr>
              <a:t> Educ Program 2013; 2013 (1): 638–644. </a:t>
            </a:r>
            <a:r>
              <a:rPr lang="en-US" sz="2600" dirty="0" err="1">
                <a:solidFill>
                  <a:srgbClr val="000000"/>
                </a:solidFill>
                <a:latin typeface="Calibri" panose="020F0502020204030204" pitchFamily="34" charset="0"/>
                <a:ea typeface="Calibri"/>
                <a:cs typeface="Calibri" panose="020F0502020204030204" pitchFamily="34" charset="0"/>
                <a:sym typeface="Calibri"/>
              </a:rPr>
              <a:t>doi</a:t>
            </a:r>
            <a:r>
              <a:rPr lang="en-US" sz="2600" dirty="0">
                <a:solidFill>
                  <a:srgbClr val="000000"/>
                </a:solidFill>
                <a:latin typeface="Calibri" panose="020F0502020204030204" pitchFamily="34" charset="0"/>
                <a:ea typeface="Calibri"/>
                <a:cs typeface="Calibri" panose="020F0502020204030204" pitchFamily="34" charset="0"/>
                <a:sym typeface="Calibri"/>
              </a:rPr>
              <a:t>: https://</a:t>
            </a:r>
            <a:r>
              <a:rPr lang="en-US" sz="2600" dirty="0" err="1">
                <a:solidFill>
                  <a:srgbClr val="000000"/>
                </a:solidFill>
                <a:latin typeface="Calibri" panose="020F0502020204030204" pitchFamily="34" charset="0"/>
                <a:ea typeface="Calibri"/>
                <a:cs typeface="Calibri" panose="020F0502020204030204" pitchFamily="34" charset="0"/>
                <a:sym typeface="Calibri"/>
              </a:rPr>
              <a:t>doi.org</a:t>
            </a:r>
            <a:r>
              <a:rPr lang="en-US" sz="2600" dirty="0">
                <a:solidFill>
                  <a:srgbClr val="000000"/>
                </a:solidFill>
                <a:latin typeface="Calibri" panose="020F0502020204030204" pitchFamily="34" charset="0"/>
                <a:ea typeface="Calibri"/>
                <a:cs typeface="Calibri" panose="020F0502020204030204" pitchFamily="34" charset="0"/>
                <a:sym typeface="Calibri"/>
              </a:rPr>
              <a:t>/10.1182/asheducation-2013.1.638</a:t>
            </a:r>
            <a:endParaRPr sz="2600" dirty="0">
              <a:solidFill>
                <a:schemeClr val="dk1"/>
              </a:solidFill>
              <a:latin typeface="Calibri" panose="020F0502020204030204" pitchFamily="34" charset="0"/>
              <a:ea typeface="Times New Roman"/>
              <a:cs typeface="Calibri" panose="020F0502020204030204" pitchFamily="34" charset="0"/>
              <a:sym typeface="Times New Roman"/>
            </a:endParaRPr>
          </a:p>
        </p:txBody>
      </p:sp>
      <p:sp>
        <p:nvSpPr>
          <p:cNvPr id="203" name="Google Shape;203;g21d967759c4_1_0"/>
          <p:cNvSpPr txBox="1"/>
          <p:nvPr/>
        </p:nvSpPr>
        <p:spPr>
          <a:xfrm>
            <a:off x="39355794" y="26832555"/>
            <a:ext cx="11421049"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FFFF"/>
                </a:solidFill>
                <a:latin typeface="Calibri"/>
                <a:ea typeface="Calibri"/>
                <a:cs typeface="Calibri"/>
                <a:sym typeface="Calibri"/>
              </a:rPr>
              <a:t>REFERENCES</a:t>
            </a:r>
            <a:endParaRPr/>
          </a:p>
        </p:txBody>
      </p:sp>
      <p:pic>
        <p:nvPicPr>
          <p:cNvPr id="204" name="Google Shape;204;g21d967759c4_1_0"/>
          <p:cNvPicPr preferRelativeResize="0"/>
          <p:nvPr/>
        </p:nvPicPr>
        <p:blipFill rotWithShape="1">
          <a:blip r:embed="rId5">
            <a:alphaModFix/>
          </a:blip>
          <a:srcRect/>
          <a:stretch/>
        </p:blipFill>
        <p:spPr>
          <a:xfrm>
            <a:off x="36833554" y="-208691"/>
            <a:ext cx="13943289" cy="3180589"/>
          </a:xfrm>
          <a:prstGeom prst="rect">
            <a:avLst/>
          </a:prstGeom>
          <a:noFill/>
          <a:ln>
            <a:noFill/>
          </a:ln>
        </p:spPr>
      </p:pic>
      <p:sp>
        <p:nvSpPr>
          <p:cNvPr id="205" name="Google Shape;205;g21d967759c4_1_0"/>
          <p:cNvSpPr txBox="1"/>
          <p:nvPr/>
        </p:nvSpPr>
        <p:spPr>
          <a:xfrm>
            <a:off x="12758990" y="8738672"/>
            <a:ext cx="11788826" cy="19974659"/>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overcome gaps in transfusion practices, the OSUMC Transfusion Committee streamlined the MTP process and blood product usage. The committee consists of members from the Blood Bank, OSU attending and resident physicians across different specialties, and nursing. Monthly meetings were held to review transfusion cases with potentially inappropriate transfusions resulting in a letter requesting additional clarification and education for the ordering physician if needed.</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Additional interventions were implemented to further improve OSUMC's transfusion practices.</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Interventions:</a:t>
            </a:r>
            <a:endParaRPr lang="en-US" sz="3400" b="1"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October 2020, the OSUMC Blood Bank received education on the age, sex, and appropriateness of transfusing RH negative blood products.</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Fall 2021, an annual hospital-wide Grand Rounds session was initiated to review transfusion practices with the Choosing Wisely Campaign, uncrossed match transfusions, and MTP. The panel included members from the OSU Transfusion Committee and OBI for questions.</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Spring 2022, the Transfusion Committee performed a quality improvement project to provide additional education about the proper utilization of MTPs and emphasized documentation to residents across different OSU specialties.</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Summer/Fall 2022, nursing staff worked with quality improvement and the physicians within the transfusion committee to standardize the MTP process via practice drills. These drills were held in the ER, ICU, </a:t>
            </a:r>
            <a:r>
              <a:rPr lang="en-US" sz="3400" dirty="0">
                <a:effectLst/>
                <a:latin typeface="Calibri" panose="020F0502020204030204" pitchFamily="34" charset="0"/>
                <a:ea typeface="Times New Roman" panose="02020603050405020304" pitchFamily="18" charset="0"/>
                <a:cs typeface="Calibri" panose="020F0502020204030204" pitchFamily="34" charset="0"/>
              </a:rPr>
              <a:t>MCH (maternal child health) </a:t>
            </a: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OR settings with respective staffing. The process emphasized interdisciplinary involvement with nursing staff, attending and resident physicians, Blood Bank, and quality assurance participation.</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a:spcBef>
                <a:spcPts val="0"/>
              </a:spcBef>
              <a:spcAft>
                <a:spcPts val="0"/>
              </a:spcAft>
              <a:buNone/>
            </a:pPr>
            <a:endParaRPr sz="3400" dirty="0">
              <a:latin typeface="Calibri" panose="020F0502020204030204" pitchFamily="34" charset="0"/>
              <a:cs typeface="Calibri" panose="020F0502020204030204" pitchFamily="34" charset="0"/>
            </a:endParaRPr>
          </a:p>
        </p:txBody>
      </p:sp>
      <p:sp>
        <p:nvSpPr>
          <p:cNvPr id="206" name="Google Shape;206;g21d967759c4_1_0"/>
          <p:cNvSpPr txBox="1"/>
          <p:nvPr/>
        </p:nvSpPr>
        <p:spPr>
          <a:xfrm>
            <a:off x="39290122" y="15113993"/>
            <a:ext cx="11486721"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FF6600"/>
                </a:solidFill>
                <a:latin typeface="Calibri"/>
                <a:ea typeface="Calibri"/>
                <a:cs typeface="Calibri"/>
                <a:sym typeface="Calibri"/>
              </a:rPr>
              <a:t> </a:t>
            </a:r>
            <a:r>
              <a:rPr lang="en-US" sz="6000" b="1">
                <a:solidFill>
                  <a:srgbClr val="FFFFFF"/>
                </a:solidFill>
                <a:latin typeface="Calibri"/>
                <a:ea typeface="Calibri"/>
                <a:cs typeface="Calibri"/>
                <a:sym typeface="Calibri"/>
              </a:rPr>
              <a:t>CONCLUSION</a:t>
            </a:r>
            <a:endParaRPr/>
          </a:p>
        </p:txBody>
      </p:sp>
      <p:sp>
        <p:nvSpPr>
          <p:cNvPr id="207" name="Google Shape;207;g21d967759c4_1_0"/>
          <p:cNvSpPr txBox="1"/>
          <p:nvPr/>
        </p:nvSpPr>
        <p:spPr>
          <a:xfrm>
            <a:off x="39386443" y="16166780"/>
            <a:ext cx="11271098" cy="10587473"/>
          </a:xfrm>
          <a:prstGeom prst="rect">
            <a:avLst/>
          </a:prstGeom>
          <a:noFill/>
          <a:ln>
            <a:noFill/>
          </a:ln>
        </p:spPr>
        <p:txBody>
          <a:bodyPr spcFirstLastPara="1" wrap="square" lIns="91425" tIns="45700" rIns="91425" bIns="45700" anchor="t" anchorCtr="0">
            <a:spAutoFit/>
          </a:bodyPr>
          <a:lstStyle/>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Calibri" panose="020F0502020204030204" pitchFamily="34" charset="0"/>
              </a:rPr>
              <a:t>The comprehensive outlined education initiatives have resulted in substantial improvements in appropriate blood product usage, resulting in reduced waste of valuable resources and improved use of MTPs. The results underscore the importance of ongoing efforts to promote evidence-based transfusion practices and minimize the risk of adverse events associated with transfusions. Moving forward, the committee plans to maintain our educational efforts through grand rounds, interdisciplinary meetings, and practice drills to reinforce proper protocol usage. </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0"/>
              </a:spcBef>
              <a:spcAft>
                <a:spcPts val="0"/>
              </a:spcAft>
            </a:pPr>
            <a:r>
              <a:rPr lang="en-US" sz="3400" b="1" dirty="0">
                <a:effectLst/>
                <a:latin typeface="Calibri" panose="020F0502020204030204" pitchFamily="34" charset="0"/>
                <a:ea typeface="Times New Roman" panose="02020603050405020304" pitchFamily="18" charset="0"/>
                <a:cs typeface="Calibri" panose="020F0502020204030204" pitchFamily="34" charset="0"/>
              </a:rPr>
              <a:t>Next Steps:</a:t>
            </a:r>
            <a:endParaRPr lang="en-US" sz="3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b="1"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n-US" sz="105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3400" dirty="0">
                <a:effectLst/>
                <a:latin typeface="Calibri" panose="020F0502020204030204" pitchFamily="34" charset="0"/>
                <a:ea typeface="Times New Roman" panose="02020603050405020304" pitchFamily="18" charset="0"/>
              </a:rPr>
              <a:t>Further potential areas of investigation include assessing </a:t>
            </a: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the impact of standardized transfusion protocols on patient outcomes, improving timing between orders and transfusions, and explore methods to reduce wastage across all blood products. The transfusion committee is dedicated to identifying gaps in transfusions and equipping our residents and staff with the knowledge and skills needed to deliver optimal patient care.</a:t>
            </a:r>
            <a:endParaRPr lang="en-US" sz="3400" dirty="0">
              <a:effectLst/>
              <a:latin typeface="Times New Roman" panose="02020603050405020304" pitchFamily="18" charset="0"/>
              <a:ea typeface="Times New Roman" panose="02020603050405020304" pitchFamily="18" charset="0"/>
            </a:endParaRPr>
          </a:p>
        </p:txBody>
      </p:sp>
      <p:sp>
        <p:nvSpPr>
          <p:cNvPr id="208" name="Google Shape;208;g21d967759c4_1_0"/>
          <p:cNvSpPr txBox="1"/>
          <p:nvPr/>
        </p:nvSpPr>
        <p:spPr>
          <a:xfrm>
            <a:off x="25123361" y="7650099"/>
            <a:ext cx="13281425" cy="1015663"/>
          </a:xfrm>
          <a:prstGeom prst="rect">
            <a:avLst/>
          </a:prstGeom>
          <a:solidFill>
            <a:srgbClr val="DB5D2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chemeClr val="lt1"/>
                </a:solidFill>
                <a:latin typeface="Calibri"/>
                <a:ea typeface="Calibri"/>
                <a:cs typeface="Calibri"/>
                <a:sym typeface="Calibri"/>
              </a:rPr>
              <a:t> RESULTS</a:t>
            </a:r>
            <a:endParaRPr dirty="0"/>
          </a:p>
        </p:txBody>
      </p:sp>
      <p:sp>
        <p:nvSpPr>
          <p:cNvPr id="209" name="Google Shape;209;g21d967759c4_1_0"/>
          <p:cNvSpPr txBox="1"/>
          <p:nvPr/>
        </p:nvSpPr>
        <p:spPr>
          <a:xfrm>
            <a:off x="25394531" y="15153230"/>
            <a:ext cx="13207082" cy="36009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dirty="0">
                <a:solidFill>
                  <a:srgbClr val="000000"/>
                </a:solidFill>
                <a:latin typeface="Calibri"/>
                <a:ea typeface="Calibri"/>
                <a:cs typeface="Calibri"/>
                <a:sym typeface="Calibri"/>
              </a:rPr>
              <a:t>Table 1.</a:t>
            </a:r>
            <a:r>
              <a:rPr lang="en-US" sz="3200" i="1" dirty="0">
                <a:solidFill>
                  <a:srgbClr val="000000"/>
                </a:solidFill>
                <a:latin typeface="Calibri"/>
                <a:ea typeface="Calibri"/>
                <a:cs typeface="Calibri"/>
                <a:sym typeface="Calibri"/>
              </a:rPr>
              <a:t> O Negative </a:t>
            </a:r>
            <a:r>
              <a:rPr lang="en-US" sz="3200" i="1" dirty="0">
                <a:latin typeface="Calibri"/>
                <a:ea typeface="Calibri"/>
                <a:cs typeface="Calibri"/>
                <a:sym typeface="Calibri"/>
              </a:rPr>
              <a:t>B</a:t>
            </a:r>
            <a:r>
              <a:rPr lang="en-US" sz="3200" i="1" dirty="0">
                <a:solidFill>
                  <a:srgbClr val="000000"/>
                </a:solidFill>
                <a:latin typeface="Calibri"/>
                <a:ea typeface="Calibri"/>
                <a:cs typeface="Calibri"/>
                <a:sym typeface="Calibri"/>
              </a:rPr>
              <a:t>lood </a:t>
            </a:r>
            <a:r>
              <a:rPr lang="en-US" sz="3200" i="1" dirty="0">
                <a:latin typeface="Calibri"/>
                <a:ea typeface="Calibri"/>
                <a:cs typeface="Calibri"/>
                <a:sym typeface="Calibri"/>
              </a:rPr>
              <a:t>U</a:t>
            </a:r>
            <a:r>
              <a:rPr lang="en-US" sz="3200" i="1" dirty="0">
                <a:solidFill>
                  <a:srgbClr val="000000"/>
                </a:solidFill>
                <a:latin typeface="Calibri"/>
                <a:ea typeface="Calibri"/>
                <a:cs typeface="Calibri"/>
                <a:sym typeface="Calibri"/>
              </a:rPr>
              <a:t>sage </a:t>
            </a:r>
            <a:r>
              <a:rPr lang="en-US" sz="3200" i="1" dirty="0">
                <a:latin typeface="Calibri"/>
                <a:ea typeface="Calibri"/>
                <a:cs typeface="Calibri"/>
                <a:sym typeface="Calibri"/>
              </a:rPr>
              <a:t>C</a:t>
            </a:r>
            <a:r>
              <a:rPr lang="en-US" sz="3200" i="1" dirty="0">
                <a:solidFill>
                  <a:srgbClr val="000000"/>
                </a:solidFill>
                <a:latin typeface="Calibri"/>
                <a:ea typeface="Calibri"/>
                <a:cs typeface="Calibri"/>
                <a:sym typeface="Calibri"/>
              </a:rPr>
              <a:t>omparison, 2021-2023</a:t>
            </a:r>
            <a:endParaRPr sz="32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a:p>
            <a:pPr marL="0" marR="0">
              <a:spcBef>
                <a:spcPts val="0"/>
              </a:spcBef>
              <a:spcAft>
                <a:spcPts val="0"/>
              </a:spcAft>
            </a:pPr>
            <a:r>
              <a:rPr lang="en-US" sz="3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Since 2021, both </a:t>
            </a:r>
            <a:r>
              <a:rPr lang="en-US" sz="3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 negative usage and wastage has decreased hospital wide</a:t>
            </a:r>
            <a:r>
              <a:rPr lang="en-US" sz="3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In 2021, 27% of the total blood products ordered were O negative blood. This decreased to 20% of the total products ordered in 2022. Although the total percentage is numerically elevated for 2023, this number only reflects the first three months of 2023.</a:t>
            </a:r>
            <a:endParaRPr lang="en-US" sz="3400" dirty="0">
              <a:effectLst/>
              <a:latin typeface="Times New Roman" panose="02020603050405020304" pitchFamily="18" charset="0"/>
              <a:ea typeface="Times New Roman" panose="02020603050405020304" pitchFamily="18" charset="0"/>
            </a:endParaRPr>
          </a:p>
        </p:txBody>
      </p:sp>
      <p:sp>
        <p:nvSpPr>
          <p:cNvPr id="213" name="Google Shape;213;g21d967759c4_1_0"/>
          <p:cNvSpPr txBox="1"/>
          <p:nvPr/>
        </p:nvSpPr>
        <p:spPr>
          <a:xfrm>
            <a:off x="25123361" y="8737171"/>
            <a:ext cx="13281425" cy="3231614"/>
          </a:xfrm>
          <a:prstGeom prst="rect">
            <a:avLst/>
          </a:prstGeom>
          <a:noFill/>
          <a:ln>
            <a:noFill/>
          </a:ln>
        </p:spPr>
        <p:txBody>
          <a:bodyPr spcFirstLastPara="1" wrap="square" lIns="91425" tIns="45700" rIns="91425" bIns="45700" anchor="t" anchorCtr="0">
            <a:spAutoFit/>
          </a:bodyPr>
          <a:lstStyle/>
          <a:p>
            <a:r>
              <a:rPr lang="en-US" sz="3400" dirty="0">
                <a:solidFill>
                  <a:srgbClr val="000000"/>
                </a:solidFill>
                <a:effectLst/>
                <a:latin typeface="Calibri" panose="020F0502020204030204" pitchFamily="34" charset="0"/>
                <a:ea typeface="Times New Roman" panose="02020603050405020304" pitchFamily="18" charset="0"/>
              </a:rPr>
              <a:t>Data from OSUMC Blood Bank was obtained between 2021 - 2023 on transfusion practices, including discard reports, O negative blood usage, uncrossed matches, and MTP usage, both before and after implementing interventions. This data will be analyzed to evaluate the effectiveness of the interventions, particularly in relation to MTP and uncrossed matched blood usage. </a:t>
            </a:r>
            <a:endParaRPr lang="en-US" sz="3400" dirty="0">
              <a:effectLst/>
              <a:latin typeface="Times New Roman" panose="02020603050405020304" pitchFamily="18" charset="0"/>
              <a:ea typeface="Times New Roman" panose="02020603050405020304" pitchFamily="18" charset="0"/>
            </a:endParaRPr>
          </a:p>
        </p:txBody>
      </p:sp>
      <p:sp>
        <p:nvSpPr>
          <p:cNvPr id="215" name="Google Shape;215;g21d967759c4_1_0"/>
          <p:cNvSpPr txBox="1"/>
          <p:nvPr/>
        </p:nvSpPr>
        <p:spPr>
          <a:xfrm>
            <a:off x="25741177" y="33983948"/>
            <a:ext cx="12572666" cy="3477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000000"/>
                </a:solidFill>
                <a:latin typeface="Calibri" panose="020F0502020204030204" pitchFamily="34" charset="0"/>
                <a:ea typeface="Calibri"/>
                <a:cs typeface="Calibri" panose="020F0502020204030204" pitchFamily="34" charset="0"/>
                <a:sym typeface="Calibri"/>
              </a:rPr>
              <a:t>Table 2.</a:t>
            </a:r>
            <a:r>
              <a:rPr lang="en-US" sz="3200" dirty="0">
                <a:solidFill>
                  <a:srgbClr val="000000"/>
                </a:solidFill>
                <a:latin typeface="Calibri" panose="020F0502020204030204" pitchFamily="34" charset="0"/>
                <a:ea typeface="Calibri"/>
                <a:cs typeface="Calibri" panose="020F0502020204030204" pitchFamily="34" charset="0"/>
                <a:sym typeface="Calibri"/>
              </a:rPr>
              <a:t> MTP blood usage and wastage, 2021 - present</a:t>
            </a:r>
            <a:endParaRPr sz="3200"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a:spcBef>
                <a:spcPts val="0"/>
              </a:spcBef>
              <a:spcAft>
                <a:spcPts val="0"/>
              </a:spcAft>
            </a:pPr>
            <a:r>
              <a:rPr lang="en-US" sz="3400" dirty="0">
                <a:effectLst/>
                <a:latin typeface="Calibri" panose="020F0502020204030204" pitchFamily="34" charset="0"/>
                <a:ea typeface="Times New Roman" panose="02020603050405020304" pitchFamily="18" charset="0"/>
              </a:rPr>
              <a:t>MTPs initiated decreased from 2021 to 2022. In 2022, 79% of the MTPs called were according to protocol with documented start and stop times whereas in 2021 only 14% followed this protocol. Of the 29 MTPs called in 2021, 8 of them required audits (27.5%) whereas of the MTPs called in 2022 only 4 of the 19 required audits (21%). </a:t>
            </a:r>
            <a:endParaRPr lang="en-US" sz="3400" dirty="0">
              <a:effectLst/>
              <a:latin typeface="Times New Roman" panose="02020603050405020304" pitchFamily="18" charset="0"/>
              <a:ea typeface="Times New Roman" panose="02020603050405020304" pitchFamily="18" charset="0"/>
            </a:endParaRPr>
          </a:p>
        </p:txBody>
      </p:sp>
      <p:pic>
        <p:nvPicPr>
          <p:cNvPr id="2" name="Google Shape;168;p2">
            <a:extLst>
              <a:ext uri="{FF2B5EF4-FFF2-40B4-BE49-F238E27FC236}">
                <a16:creationId xmlns:a16="http://schemas.microsoft.com/office/drawing/2014/main" id="{7F9C8B3A-9DFB-A60A-D3F4-38976EB79B0E}"/>
              </a:ext>
            </a:extLst>
          </p:cNvPr>
          <p:cNvPicPr preferRelativeResize="0"/>
          <p:nvPr/>
        </p:nvPicPr>
        <p:blipFill rotWithShape="1">
          <a:blip r:embed="rId6">
            <a:alphaModFix/>
          </a:blip>
          <a:srcRect t="15845" r="-220" b="-213"/>
          <a:stretch/>
        </p:blipFill>
        <p:spPr>
          <a:xfrm>
            <a:off x="14414845" y="28492363"/>
            <a:ext cx="8351370" cy="8301029"/>
          </a:xfrm>
          <a:prstGeom prst="rect">
            <a:avLst/>
          </a:prstGeom>
          <a:noFill/>
          <a:ln>
            <a:noFill/>
          </a:ln>
        </p:spPr>
      </p:pic>
      <p:pic>
        <p:nvPicPr>
          <p:cNvPr id="4" name="Google Shape;170;p2">
            <a:extLst>
              <a:ext uri="{FF2B5EF4-FFF2-40B4-BE49-F238E27FC236}">
                <a16:creationId xmlns:a16="http://schemas.microsoft.com/office/drawing/2014/main" id="{199F28B7-0190-C704-C2D7-C00DF9481A87}"/>
              </a:ext>
            </a:extLst>
          </p:cNvPr>
          <p:cNvPicPr preferRelativeResize="0"/>
          <p:nvPr/>
        </p:nvPicPr>
        <p:blipFill rotWithShape="1">
          <a:blip r:embed="rId7">
            <a:alphaModFix/>
          </a:blip>
          <a:srcRect/>
          <a:stretch/>
        </p:blipFill>
        <p:spPr>
          <a:xfrm>
            <a:off x="1292457" y="27742205"/>
            <a:ext cx="9154760" cy="4426710"/>
          </a:xfrm>
          <a:prstGeom prst="rect">
            <a:avLst/>
          </a:prstGeom>
          <a:noFill/>
          <a:ln>
            <a:noFill/>
          </a:ln>
        </p:spPr>
      </p:pic>
      <p:graphicFrame>
        <p:nvGraphicFramePr>
          <p:cNvPr id="6" name="Table 5">
            <a:extLst>
              <a:ext uri="{FF2B5EF4-FFF2-40B4-BE49-F238E27FC236}">
                <a16:creationId xmlns:a16="http://schemas.microsoft.com/office/drawing/2014/main" id="{2B1CA833-BE0E-0281-8133-F72D44D37644}"/>
              </a:ext>
            </a:extLst>
          </p:cNvPr>
          <p:cNvGraphicFramePr>
            <a:graphicFrameLocks noGrp="1"/>
          </p:cNvGraphicFramePr>
          <p:nvPr>
            <p:extLst>
              <p:ext uri="{D42A27DB-BD31-4B8C-83A1-F6EECF244321}">
                <p14:modId xmlns:p14="http://schemas.microsoft.com/office/powerpoint/2010/main" val="2293567264"/>
              </p:ext>
            </p:extLst>
          </p:nvPr>
        </p:nvGraphicFramePr>
        <p:xfrm>
          <a:off x="26711819" y="12212387"/>
          <a:ext cx="10488898" cy="2946400"/>
        </p:xfrm>
        <a:graphic>
          <a:graphicData uri="http://schemas.openxmlformats.org/drawingml/2006/table">
            <a:tbl>
              <a:tblPr firstRow="1" firstCol="1" bandRow="1">
                <a:tableStyleId>{F890D0C8-BFF5-4049-BEF5-BAE2C549C4BE}</a:tableStyleId>
              </a:tblPr>
              <a:tblGrid>
                <a:gridCol w="4029041">
                  <a:extLst>
                    <a:ext uri="{9D8B030D-6E8A-4147-A177-3AD203B41FA5}">
                      <a16:colId xmlns:a16="http://schemas.microsoft.com/office/drawing/2014/main" val="2212005082"/>
                    </a:ext>
                  </a:extLst>
                </a:gridCol>
                <a:gridCol w="1773328">
                  <a:extLst>
                    <a:ext uri="{9D8B030D-6E8A-4147-A177-3AD203B41FA5}">
                      <a16:colId xmlns:a16="http://schemas.microsoft.com/office/drawing/2014/main" val="1624282784"/>
                    </a:ext>
                  </a:extLst>
                </a:gridCol>
                <a:gridCol w="1656594">
                  <a:extLst>
                    <a:ext uri="{9D8B030D-6E8A-4147-A177-3AD203B41FA5}">
                      <a16:colId xmlns:a16="http://schemas.microsoft.com/office/drawing/2014/main" val="2634437011"/>
                    </a:ext>
                  </a:extLst>
                </a:gridCol>
                <a:gridCol w="3029935">
                  <a:extLst>
                    <a:ext uri="{9D8B030D-6E8A-4147-A177-3AD203B41FA5}">
                      <a16:colId xmlns:a16="http://schemas.microsoft.com/office/drawing/2014/main" val="3890381391"/>
                    </a:ext>
                  </a:extLst>
                </a:gridCol>
              </a:tblGrid>
              <a:tr h="883365">
                <a:tc>
                  <a:txBody>
                    <a:bodyPr/>
                    <a:lstStyle/>
                    <a:p>
                      <a:endParaRPr lang="en-US" sz="3200" dirty="0">
                        <a:effectLst/>
                        <a:latin typeface="Calibri" panose="020F0502020204030204" pitchFamily="34"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200" dirty="0">
                          <a:effectLst/>
                        </a:rPr>
                        <a:t>Ordered</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200" dirty="0">
                          <a:effectLst/>
                        </a:rPr>
                        <a:t>Wasted</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lgn="ctr">
                        <a:spcBef>
                          <a:spcPts val="0"/>
                        </a:spcBef>
                        <a:spcAft>
                          <a:spcPts val="0"/>
                        </a:spcAft>
                      </a:pPr>
                      <a:r>
                        <a:rPr lang="en-US" sz="3200" dirty="0">
                          <a:effectLst/>
                        </a:rPr>
                        <a:t>% of Total Blood Products</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extLst>
                  <a:ext uri="{0D108BD9-81ED-4DB2-BD59-A6C34878D82A}">
                    <a16:rowId xmlns:a16="http://schemas.microsoft.com/office/drawing/2014/main" val="861220379"/>
                  </a:ext>
                </a:extLst>
              </a:tr>
              <a:tr h="555518">
                <a:tc>
                  <a:txBody>
                    <a:bodyPr/>
                    <a:lstStyle/>
                    <a:p>
                      <a:pPr marL="0" marR="0" algn="r">
                        <a:spcBef>
                          <a:spcPts val="0"/>
                        </a:spcBef>
                        <a:spcAft>
                          <a:spcPts val="0"/>
                        </a:spcAft>
                      </a:pPr>
                      <a:r>
                        <a:rPr lang="en-US" sz="3200" dirty="0">
                          <a:effectLst/>
                        </a:rPr>
                        <a:t>2021</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lgn="ctr">
                        <a:spcBef>
                          <a:spcPts val="0"/>
                        </a:spcBef>
                        <a:spcAft>
                          <a:spcPts val="0"/>
                        </a:spcAft>
                      </a:pPr>
                      <a:r>
                        <a:rPr lang="en-US" sz="3200" dirty="0">
                          <a:effectLst/>
                        </a:rPr>
                        <a:t>66</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lgn="ctr">
                        <a:spcBef>
                          <a:spcPts val="0"/>
                        </a:spcBef>
                        <a:spcAft>
                          <a:spcPts val="0"/>
                        </a:spcAft>
                      </a:pPr>
                      <a:r>
                        <a:rPr lang="en-US" sz="3200" dirty="0">
                          <a:effectLst/>
                        </a:rPr>
                        <a:t>7</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lgn="ctr">
                        <a:spcBef>
                          <a:spcPts val="0"/>
                        </a:spcBef>
                        <a:spcAft>
                          <a:spcPts val="0"/>
                        </a:spcAft>
                      </a:pPr>
                      <a:r>
                        <a:rPr lang="en-US" sz="3200" dirty="0">
                          <a:effectLst/>
                        </a:rPr>
                        <a:t>27%</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extLst>
                  <a:ext uri="{0D108BD9-81ED-4DB2-BD59-A6C34878D82A}">
                    <a16:rowId xmlns:a16="http://schemas.microsoft.com/office/drawing/2014/main" val="3010930507"/>
                  </a:ext>
                </a:extLst>
              </a:tr>
              <a:tr h="555518">
                <a:tc>
                  <a:txBody>
                    <a:bodyPr/>
                    <a:lstStyle/>
                    <a:p>
                      <a:pPr marL="0" marR="0" algn="r">
                        <a:spcBef>
                          <a:spcPts val="0"/>
                        </a:spcBef>
                        <a:spcAft>
                          <a:spcPts val="0"/>
                        </a:spcAft>
                      </a:pPr>
                      <a:r>
                        <a:rPr lang="en-US" sz="3200" dirty="0">
                          <a:effectLst/>
                        </a:rPr>
                        <a:t>2022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lgn="ctr">
                        <a:spcBef>
                          <a:spcPts val="0"/>
                        </a:spcBef>
                        <a:spcAft>
                          <a:spcPts val="0"/>
                        </a:spcAft>
                      </a:pPr>
                      <a:r>
                        <a:rPr lang="en-US" sz="3200" dirty="0">
                          <a:effectLst/>
                        </a:rPr>
                        <a:t>58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gn="ctr">
                        <a:spcBef>
                          <a:spcPts val="0"/>
                        </a:spcBef>
                        <a:spcAft>
                          <a:spcPts val="0"/>
                        </a:spcAft>
                      </a:pPr>
                      <a:r>
                        <a:rPr lang="en-US" sz="3200">
                          <a:effectLst/>
                        </a:rPr>
                        <a:t>4</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lgn="ctr">
                        <a:spcBef>
                          <a:spcPts val="0"/>
                        </a:spcBef>
                        <a:spcAft>
                          <a:spcPts val="0"/>
                        </a:spcAft>
                      </a:pPr>
                      <a:r>
                        <a:rPr lang="en-US" sz="3200" dirty="0">
                          <a:effectLst/>
                        </a:rPr>
                        <a:t>20%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3482853444"/>
                  </a:ext>
                </a:extLst>
              </a:tr>
              <a:tr h="555518">
                <a:tc>
                  <a:txBody>
                    <a:bodyPr/>
                    <a:lstStyle/>
                    <a:p>
                      <a:pPr marL="0" marR="0" algn="r">
                        <a:spcBef>
                          <a:spcPts val="0"/>
                        </a:spcBef>
                        <a:spcAft>
                          <a:spcPts val="0"/>
                        </a:spcAft>
                      </a:pPr>
                      <a:r>
                        <a:rPr lang="en-US" sz="3200" dirty="0">
                          <a:effectLst/>
                        </a:rPr>
                        <a:t>First Quarter of 2023</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lgn="ctr">
                        <a:spcBef>
                          <a:spcPts val="0"/>
                        </a:spcBef>
                        <a:spcAft>
                          <a:spcPts val="0"/>
                        </a:spcAft>
                      </a:pPr>
                      <a:r>
                        <a:rPr lang="en-US" sz="3200" dirty="0">
                          <a:effectLst/>
                        </a:rPr>
                        <a:t>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lgn="ctr">
                        <a:spcBef>
                          <a:spcPts val="0"/>
                        </a:spcBef>
                        <a:spcAft>
                          <a:spcPts val="0"/>
                        </a:spcAft>
                      </a:pPr>
                      <a:r>
                        <a:rPr lang="en-US" sz="3200" dirty="0">
                          <a:effectLst/>
                        </a:rPr>
                        <a:t>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lgn="ctr">
                        <a:spcBef>
                          <a:spcPts val="0"/>
                        </a:spcBef>
                        <a:spcAft>
                          <a:spcPts val="0"/>
                        </a:spcAft>
                      </a:pPr>
                      <a:r>
                        <a:rPr lang="en-US" sz="3200" dirty="0">
                          <a:effectLst/>
                        </a:rPr>
                        <a:t>38%</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extLst>
                  <a:ext uri="{0D108BD9-81ED-4DB2-BD59-A6C34878D82A}">
                    <a16:rowId xmlns:a16="http://schemas.microsoft.com/office/drawing/2014/main" val="4172478993"/>
                  </a:ext>
                </a:extLst>
              </a:tr>
            </a:tbl>
          </a:graphicData>
        </a:graphic>
      </p:graphicFrame>
      <p:sp>
        <p:nvSpPr>
          <p:cNvPr id="7" name="TextBox 6">
            <a:extLst>
              <a:ext uri="{FF2B5EF4-FFF2-40B4-BE49-F238E27FC236}">
                <a16:creationId xmlns:a16="http://schemas.microsoft.com/office/drawing/2014/main" id="{3AC0A70A-96AD-BF49-5408-3B2E0C2CAA6F}"/>
              </a:ext>
            </a:extLst>
          </p:cNvPr>
          <p:cNvSpPr txBox="1"/>
          <p:nvPr/>
        </p:nvSpPr>
        <p:spPr>
          <a:xfrm>
            <a:off x="25644265" y="25436950"/>
            <a:ext cx="12663220" cy="5570756"/>
          </a:xfrm>
          <a:prstGeom prst="rect">
            <a:avLst/>
          </a:prstGeom>
          <a:noFill/>
        </p:spPr>
        <p:txBody>
          <a:bodyPr wrap="square" rtlCol="0">
            <a:spAutoFit/>
          </a:bodyPr>
          <a:lstStyle/>
          <a:p>
            <a:pPr algn="ctr"/>
            <a:r>
              <a:rPr lang="en-US" sz="3200" b="1" i="1" u="none" strike="noStrike" dirty="0">
                <a:solidFill>
                  <a:srgbClr val="000000"/>
                </a:solidFill>
                <a:latin typeface="Calibri"/>
                <a:ea typeface="Calibri"/>
                <a:cs typeface="Calibri"/>
                <a:sym typeface="Calibri"/>
              </a:rPr>
              <a:t>Figure 1.</a:t>
            </a:r>
            <a:r>
              <a:rPr lang="en-US" sz="3200" b="0" i="1" u="none" strike="noStrike" dirty="0">
                <a:solidFill>
                  <a:srgbClr val="000000"/>
                </a:solidFill>
                <a:latin typeface="Calibri"/>
                <a:ea typeface="Calibri"/>
                <a:cs typeface="Calibri"/>
                <a:sym typeface="Calibri"/>
              </a:rPr>
              <a:t> Total hospital-wide blood product usage, 2021-2023 </a:t>
            </a:r>
          </a:p>
          <a:p>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r>
              <a:rPr lang="en-US" sz="3400" dirty="0">
                <a:effectLst/>
                <a:latin typeface="Calibri" panose="020F0502020204030204" pitchFamily="34" charset="0"/>
                <a:ea typeface="Times New Roman" panose="02020603050405020304" pitchFamily="18" charset="0"/>
                <a:cs typeface="Calibri" panose="020F0502020204030204" pitchFamily="34" charset="0"/>
              </a:rPr>
              <a:t>Blood product wastage has declined since 2020, but the data for that year only includes the last quarter, which may underestimate the total amount of wastage.</a:t>
            </a:r>
            <a:r>
              <a:rPr lang="en-US" sz="3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2021 and 2022, data is available for all four quarters of the year. Total wastage in 2021 was 92. Total wastage in 2022 was 108. </a:t>
            </a:r>
            <a:r>
              <a:rPr lang="en-US" sz="3400" b="1" dirty="0">
                <a:effectLst/>
                <a:latin typeface="Calibri" panose="020F0502020204030204" pitchFamily="34" charset="0"/>
                <a:ea typeface="Times New Roman" panose="02020603050405020304" pitchFamily="18" charset="0"/>
                <a:cs typeface="Calibri" panose="020F0502020204030204" pitchFamily="34" charset="0"/>
              </a:rPr>
              <a:t>Q1 and Q3 were distinctly higher in wastage for both 2021 and 2022; however, following the interventions, Q1 of 2023 demonstrated a significant improvement in wastage reduction compared to previous years.</a:t>
            </a:r>
          </a:p>
          <a:p>
            <a:endParaRPr lang="en-US" sz="3400" dirty="0">
              <a:latin typeface="Calibri" panose="020F0502020204030204" pitchFamily="34"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59BC97A5-F90B-6441-8344-28FDE2DCDD3C}"/>
              </a:ext>
            </a:extLst>
          </p:cNvPr>
          <p:cNvGraphicFramePr>
            <a:graphicFrameLocks noGrp="1"/>
          </p:cNvGraphicFramePr>
          <p:nvPr>
            <p:extLst>
              <p:ext uri="{D42A27DB-BD31-4B8C-83A1-F6EECF244321}">
                <p14:modId xmlns:p14="http://schemas.microsoft.com/office/powerpoint/2010/main" val="85450682"/>
              </p:ext>
            </p:extLst>
          </p:nvPr>
        </p:nvGraphicFramePr>
        <p:xfrm>
          <a:off x="26359546" y="30556015"/>
          <a:ext cx="11277051" cy="3870960"/>
        </p:xfrm>
        <a:graphic>
          <a:graphicData uri="http://schemas.openxmlformats.org/drawingml/2006/table">
            <a:tbl>
              <a:tblPr firstRow="1" firstCol="1" bandRow="1">
                <a:tableStyleId>{F890D0C8-BFF5-4049-BEF5-BAE2C549C4BE}</a:tableStyleId>
              </a:tblPr>
              <a:tblGrid>
                <a:gridCol w="7301823">
                  <a:extLst>
                    <a:ext uri="{9D8B030D-6E8A-4147-A177-3AD203B41FA5}">
                      <a16:colId xmlns:a16="http://schemas.microsoft.com/office/drawing/2014/main" val="1098630569"/>
                    </a:ext>
                  </a:extLst>
                </a:gridCol>
                <a:gridCol w="1330036">
                  <a:extLst>
                    <a:ext uri="{9D8B030D-6E8A-4147-A177-3AD203B41FA5}">
                      <a16:colId xmlns:a16="http://schemas.microsoft.com/office/drawing/2014/main" val="739575992"/>
                    </a:ext>
                  </a:extLst>
                </a:gridCol>
                <a:gridCol w="1246909">
                  <a:extLst>
                    <a:ext uri="{9D8B030D-6E8A-4147-A177-3AD203B41FA5}">
                      <a16:colId xmlns:a16="http://schemas.microsoft.com/office/drawing/2014/main" val="3348864176"/>
                    </a:ext>
                  </a:extLst>
                </a:gridCol>
                <a:gridCol w="1398283">
                  <a:extLst>
                    <a:ext uri="{9D8B030D-6E8A-4147-A177-3AD203B41FA5}">
                      <a16:colId xmlns:a16="http://schemas.microsoft.com/office/drawing/2014/main" val="1044037359"/>
                    </a:ext>
                  </a:extLst>
                </a:gridCol>
              </a:tblGrid>
              <a:tr h="0">
                <a:tc>
                  <a:txBody>
                    <a:bodyPr/>
                    <a:lstStyle/>
                    <a:p>
                      <a:endParaRPr lang="en-US" sz="3400" dirty="0">
                        <a:effectLst/>
                        <a:latin typeface="Calibri" panose="020F0502020204030204" pitchFamily="34"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rPr>
                        <a:t>2021</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rPr>
                        <a:t>2022</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rPr>
                        <a:t>2023</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extLst>
                  <a:ext uri="{0D108BD9-81ED-4DB2-BD59-A6C34878D82A}">
                    <a16:rowId xmlns:a16="http://schemas.microsoft.com/office/drawing/2014/main" val="4290946366"/>
                  </a:ext>
                </a:extLst>
              </a:tr>
              <a:tr h="0">
                <a:tc>
                  <a:txBody>
                    <a:bodyPr/>
                    <a:lstStyle/>
                    <a:p>
                      <a:pPr marL="0" marR="0">
                        <a:spcBef>
                          <a:spcPts val="0"/>
                        </a:spcBef>
                        <a:spcAft>
                          <a:spcPts val="0"/>
                        </a:spcAft>
                      </a:pPr>
                      <a:r>
                        <a:rPr lang="en-US" sz="3400" dirty="0">
                          <a:effectLst/>
                        </a:rPr>
                        <a:t>MTPs called</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rPr>
                        <a:t>29</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spcBef>
                          <a:spcPts val="0"/>
                        </a:spcBef>
                        <a:spcAft>
                          <a:spcPts val="0"/>
                        </a:spcAft>
                      </a:pPr>
                      <a:r>
                        <a:rPr lang="en-US" sz="3400" dirty="0">
                          <a:effectLst/>
                        </a:rPr>
                        <a:t>19</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spcBef>
                          <a:spcPts val="0"/>
                        </a:spcBef>
                        <a:spcAft>
                          <a:spcPts val="0"/>
                        </a:spcAft>
                      </a:pPr>
                      <a:r>
                        <a:rPr lang="en-US" sz="3400" dirty="0">
                          <a:effectLst/>
                        </a:rPr>
                        <a:t>3</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extLst>
                  <a:ext uri="{0D108BD9-81ED-4DB2-BD59-A6C34878D82A}">
                    <a16:rowId xmlns:a16="http://schemas.microsoft.com/office/drawing/2014/main" val="1523654151"/>
                  </a:ext>
                </a:extLst>
              </a:tr>
              <a:tr h="0">
                <a:tc>
                  <a:txBody>
                    <a:bodyPr/>
                    <a:lstStyle/>
                    <a:p>
                      <a:pPr marL="0" marR="0">
                        <a:spcBef>
                          <a:spcPts val="0"/>
                        </a:spcBef>
                        <a:spcAft>
                          <a:spcPts val="0"/>
                        </a:spcAft>
                      </a:pPr>
                      <a:r>
                        <a:rPr lang="en-US" sz="3400" b="1" u="none" dirty="0">
                          <a:effectLst/>
                        </a:rPr>
                        <a:t>Start and stop times were documented</a:t>
                      </a:r>
                      <a:endParaRPr lang="en-US" sz="3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b="1">
                          <a:effectLst/>
                        </a:rPr>
                        <a:t>14%</a:t>
                      </a:r>
                      <a:endParaRPr lang="en-US" sz="3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spcBef>
                          <a:spcPts val="0"/>
                        </a:spcBef>
                        <a:spcAft>
                          <a:spcPts val="0"/>
                        </a:spcAft>
                      </a:pPr>
                      <a:r>
                        <a:rPr lang="en-US" sz="3400" b="1">
                          <a:effectLst/>
                        </a:rPr>
                        <a:t>79%</a:t>
                      </a:r>
                      <a:endParaRPr lang="en-US" sz="3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spcBef>
                          <a:spcPts val="0"/>
                        </a:spcBef>
                        <a:spcAft>
                          <a:spcPts val="0"/>
                        </a:spcAft>
                      </a:pPr>
                      <a:r>
                        <a:rPr lang="en-US" sz="3400" b="1" dirty="0">
                          <a:effectLst/>
                        </a:rPr>
                        <a:t>66%</a:t>
                      </a:r>
                      <a:endParaRPr lang="en-US" sz="3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1269853177"/>
                  </a:ext>
                </a:extLst>
              </a:tr>
              <a:tr h="0">
                <a:tc>
                  <a:txBody>
                    <a:bodyPr/>
                    <a:lstStyle/>
                    <a:p>
                      <a:pPr marL="0" marR="0">
                        <a:spcBef>
                          <a:spcPts val="0"/>
                        </a:spcBef>
                        <a:spcAft>
                          <a:spcPts val="0"/>
                        </a:spcAft>
                      </a:pPr>
                      <a:r>
                        <a:rPr lang="en-US" sz="3400" dirty="0">
                          <a:effectLst/>
                        </a:rPr>
                        <a:t>Total products used</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a:effectLst/>
                        </a:rPr>
                        <a:t>261</a:t>
                      </a:r>
                      <a:endParaRPr lang="en-US" sz="3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spcBef>
                          <a:spcPts val="0"/>
                        </a:spcBef>
                        <a:spcAft>
                          <a:spcPts val="0"/>
                        </a:spcAft>
                      </a:pPr>
                      <a:r>
                        <a:rPr lang="en-US" sz="3400" dirty="0">
                          <a:effectLst/>
                        </a:rPr>
                        <a:t>301</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tc>
                  <a:txBody>
                    <a:bodyPr/>
                    <a:lstStyle/>
                    <a:p>
                      <a:pPr marL="0" marR="0">
                        <a:spcBef>
                          <a:spcPts val="0"/>
                        </a:spcBef>
                        <a:spcAft>
                          <a:spcPts val="0"/>
                        </a:spcAft>
                      </a:pPr>
                      <a:r>
                        <a:rPr lang="en-US" sz="3400" dirty="0">
                          <a:effectLst/>
                        </a:rPr>
                        <a:t>26</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85000"/>
                      </a:schemeClr>
                    </a:solidFill>
                  </a:tcPr>
                </a:tc>
                <a:extLst>
                  <a:ext uri="{0D108BD9-81ED-4DB2-BD59-A6C34878D82A}">
                    <a16:rowId xmlns:a16="http://schemas.microsoft.com/office/drawing/2014/main" val="369517489"/>
                  </a:ext>
                </a:extLst>
              </a:tr>
              <a:tr h="0">
                <a:tc>
                  <a:txBody>
                    <a:bodyPr/>
                    <a:lstStyle/>
                    <a:p>
                      <a:pPr marL="0" marR="0">
                        <a:spcBef>
                          <a:spcPts val="0"/>
                        </a:spcBef>
                        <a:spcAft>
                          <a:spcPts val="0"/>
                        </a:spcAft>
                      </a:pPr>
                      <a:r>
                        <a:rPr lang="en-US" sz="3400" dirty="0">
                          <a:effectLst/>
                        </a:rPr>
                        <a:t>Total products wasted</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rPr>
                        <a:t>30</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spcBef>
                          <a:spcPts val="0"/>
                        </a:spcBef>
                        <a:spcAft>
                          <a:spcPts val="0"/>
                        </a:spcAft>
                      </a:pPr>
                      <a:r>
                        <a:rPr lang="en-US" sz="3400">
                          <a:effectLst/>
                        </a:rPr>
                        <a:t>37</a:t>
                      </a:r>
                      <a:endParaRPr lang="en-US" sz="340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tc>
                  <a:txBody>
                    <a:bodyPr/>
                    <a:lstStyle/>
                    <a:p>
                      <a:pPr marL="0" marR="0">
                        <a:spcBef>
                          <a:spcPts val="0"/>
                        </a:spcBef>
                        <a:spcAft>
                          <a:spcPts val="0"/>
                        </a:spcAft>
                      </a:pPr>
                      <a:r>
                        <a:rPr lang="en-US" sz="3400" dirty="0">
                          <a:effectLst/>
                        </a:rPr>
                        <a:t>0</a:t>
                      </a:r>
                      <a:endParaRPr lang="en-US" sz="3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500" marR="63500" marT="63500" marB="63500">
                    <a:solidFill>
                      <a:schemeClr val="bg1">
                        <a:lumMod val="95000"/>
                      </a:schemeClr>
                    </a:solidFill>
                  </a:tcPr>
                </a:tc>
                <a:extLst>
                  <a:ext uri="{0D108BD9-81ED-4DB2-BD59-A6C34878D82A}">
                    <a16:rowId xmlns:a16="http://schemas.microsoft.com/office/drawing/2014/main" val="4209001813"/>
                  </a:ext>
                </a:extLst>
              </a:tr>
              <a:tr h="0">
                <a:tc>
                  <a:txBody>
                    <a:bodyPr/>
                    <a:lstStyle/>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MTPs that required audits</a:t>
                      </a:r>
                    </a:p>
                  </a:txBody>
                  <a:tcPr marL="63500" marR="63500" marT="63500" marB="63500">
                    <a:solidFill>
                      <a:schemeClr val="tx1">
                        <a:lumMod val="50000"/>
                        <a:lumOff val="50000"/>
                      </a:schemeClr>
                    </a:solidFill>
                  </a:tcPr>
                </a:tc>
                <a:tc>
                  <a:txBody>
                    <a:bodyPr/>
                    <a:lstStyle/>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8</a:t>
                      </a:r>
                    </a:p>
                  </a:txBody>
                  <a:tcPr marL="63500" marR="63500" marT="63500" marB="63500">
                    <a:solidFill>
                      <a:schemeClr val="bg1">
                        <a:lumMod val="95000"/>
                      </a:schemeClr>
                    </a:solidFill>
                  </a:tcPr>
                </a:tc>
                <a:tc>
                  <a:txBody>
                    <a:bodyPr/>
                    <a:lstStyle/>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4</a:t>
                      </a:r>
                    </a:p>
                  </a:txBody>
                  <a:tcPr marL="63500" marR="63500" marT="63500" marB="63500">
                    <a:solidFill>
                      <a:schemeClr val="bg1">
                        <a:lumMod val="95000"/>
                      </a:schemeClr>
                    </a:solidFill>
                  </a:tcPr>
                </a:tc>
                <a:tc>
                  <a:txBody>
                    <a:bodyPr/>
                    <a:lstStyle/>
                    <a:p>
                      <a:pPr marL="0" marR="0">
                        <a:spcBef>
                          <a:spcPts val="0"/>
                        </a:spcBef>
                        <a:spcAft>
                          <a:spcPts val="0"/>
                        </a:spcAft>
                      </a:pPr>
                      <a:r>
                        <a:rPr lang="en-US" sz="34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63500" marR="63500" marT="63500" marB="63500">
                    <a:solidFill>
                      <a:schemeClr val="bg1">
                        <a:lumMod val="95000"/>
                      </a:schemeClr>
                    </a:solidFill>
                  </a:tcPr>
                </a:tc>
                <a:extLst>
                  <a:ext uri="{0D108BD9-81ED-4DB2-BD59-A6C34878D82A}">
                    <a16:rowId xmlns:a16="http://schemas.microsoft.com/office/drawing/2014/main" val="2168115182"/>
                  </a:ext>
                </a:extLst>
              </a:tr>
            </a:tbl>
          </a:graphicData>
        </a:graphic>
      </p:graphicFrame>
      <p:sp>
        <p:nvSpPr>
          <p:cNvPr id="9" name="TextBox 8">
            <a:extLst>
              <a:ext uri="{FF2B5EF4-FFF2-40B4-BE49-F238E27FC236}">
                <a16:creationId xmlns:a16="http://schemas.microsoft.com/office/drawing/2014/main" id="{6DA80CF9-AFCC-D5AD-B45A-C21D7EBA81E6}"/>
              </a:ext>
            </a:extLst>
          </p:cNvPr>
          <p:cNvSpPr txBox="1"/>
          <p:nvPr/>
        </p:nvSpPr>
        <p:spPr>
          <a:xfrm>
            <a:off x="48181340" y="37223402"/>
            <a:ext cx="3186545" cy="553998"/>
          </a:xfrm>
          <a:prstGeom prst="rect">
            <a:avLst/>
          </a:prstGeom>
          <a:noFill/>
        </p:spPr>
        <p:txBody>
          <a:bodyPr wrap="square" rtlCol="0">
            <a:spAutoFit/>
          </a:bodyPr>
          <a:lstStyle/>
          <a:p>
            <a:r>
              <a:rPr lang="en-US" sz="3000" i="1" dirty="0">
                <a:latin typeface="Calibri" panose="020F0502020204030204" pitchFamily="34" charset="0"/>
                <a:cs typeface="Calibri" panose="020F0502020204030204" pitchFamily="34" charset="0"/>
              </a:rPr>
              <a:t>IRB status pending</a:t>
            </a:r>
          </a:p>
        </p:txBody>
      </p:sp>
      <p:sp>
        <p:nvSpPr>
          <p:cNvPr id="10" name="Google Shape;169;p2">
            <a:extLst>
              <a:ext uri="{FF2B5EF4-FFF2-40B4-BE49-F238E27FC236}">
                <a16:creationId xmlns:a16="http://schemas.microsoft.com/office/drawing/2014/main" id="{EC85AFB4-411E-5EED-C102-C8259FCF4A49}"/>
              </a:ext>
            </a:extLst>
          </p:cNvPr>
          <p:cNvSpPr txBox="1"/>
          <p:nvPr/>
        </p:nvSpPr>
        <p:spPr>
          <a:xfrm>
            <a:off x="14556889" y="36793392"/>
            <a:ext cx="835137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Calibri"/>
                <a:ea typeface="Calibri"/>
                <a:cs typeface="Calibri"/>
                <a:sym typeface="Calibri"/>
              </a:rPr>
              <a:t>Multi-disciplinary MTP drills Fall 2022 - present</a:t>
            </a:r>
            <a:endParaRPr sz="2800" dirty="0">
              <a:solidFill>
                <a:schemeClr val="dk1"/>
              </a:solidFill>
              <a:latin typeface="Calibri"/>
              <a:ea typeface="Calibri"/>
              <a:cs typeface="Calibri"/>
              <a:sym typeface="Calibri"/>
            </a:endParaRPr>
          </a:p>
        </p:txBody>
      </p:sp>
      <p:pic>
        <p:nvPicPr>
          <p:cNvPr id="11" name="Google Shape;171;p2" descr="A person giving a presentation&#10;&#10;Description automatically generated">
            <a:extLst>
              <a:ext uri="{FF2B5EF4-FFF2-40B4-BE49-F238E27FC236}">
                <a16:creationId xmlns:a16="http://schemas.microsoft.com/office/drawing/2014/main" id="{B2FA90B9-A71D-1584-822D-117B10B61EFF}"/>
              </a:ext>
            </a:extLst>
          </p:cNvPr>
          <p:cNvPicPr preferRelativeResize="0"/>
          <p:nvPr/>
        </p:nvPicPr>
        <p:blipFill rotWithShape="1">
          <a:blip r:embed="rId8">
            <a:alphaModFix/>
          </a:blip>
          <a:srcRect l="5571" t="-80" r="451" b="7318"/>
          <a:stretch/>
        </p:blipFill>
        <p:spPr>
          <a:xfrm>
            <a:off x="2328465" y="31604619"/>
            <a:ext cx="7303208" cy="5405643"/>
          </a:xfrm>
          <a:prstGeom prst="rect">
            <a:avLst/>
          </a:prstGeom>
          <a:noFill/>
          <a:ln>
            <a:noFill/>
          </a:ln>
        </p:spPr>
      </p:pic>
      <p:sp>
        <p:nvSpPr>
          <p:cNvPr id="12" name="TextBox 11">
            <a:extLst>
              <a:ext uri="{FF2B5EF4-FFF2-40B4-BE49-F238E27FC236}">
                <a16:creationId xmlns:a16="http://schemas.microsoft.com/office/drawing/2014/main" id="{ADF2C2F7-3119-F1CE-AF64-112F846EEE4E}"/>
              </a:ext>
            </a:extLst>
          </p:cNvPr>
          <p:cNvSpPr txBox="1"/>
          <p:nvPr/>
        </p:nvSpPr>
        <p:spPr>
          <a:xfrm>
            <a:off x="831247" y="37067474"/>
            <a:ext cx="11338297"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Grand rounds presentation panel; Resident education from 2022 QI project</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5710</TotalTime>
  <Words>1538</Words>
  <Application>Microsoft Macintosh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Review</dc:title>
  <dc:creator>Dohn</dc:creator>
  <cp:lastModifiedBy>Syed, Farzeen</cp:lastModifiedBy>
  <cp:revision>6</cp:revision>
  <dcterms:created xsi:type="dcterms:W3CDTF">2016-09-29T15:12:40Z</dcterms:created>
  <dcterms:modified xsi:type="dcterms:W3CDTF">2023-05-01T21:52:19Z</dcterms:modified>
</cp:coreProperties>
</file>