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51206400" cy="38404800"/>
  <p:notesSz cx="6858000" cy="9144000"/>
  <p:defaultTextStyle>
    <a:defPPr>
      <a:defRPr lang="en-US"/>
    </a:defPPr>
    <a:lvl1pPr marL="0" algn="l" defTabSz="2560320" rtl="0" eaLnBrk="1" latinLnBrk="0" hangingPunct="1">
      <a:defRPr sz="10100" kern="1200">
        <a:solidFill>
          <a:schemeClr val="tx1"/>
        </a:solidFill>
        <a:latin typeface="+mn-lt"/>
        <a:ea typeface="+mn-ea"/>
        <a:cs typeface="+mn-cs"/>
      </a:defRPr>
    </a:lvl1pPr>
    <a:lvl2pPr marL="2560320" algn="l" defTabSz="2560320" rtl="0" eaLnBrk="1" latinLnBrk="0" hangingPunct="1">
      <a:defRPr sz="10100" kern="1200">
        <a:solidFill>
          <a:schemeClr val="tx1"/>
        </a:solidFill>
        <a:latin typeface="+mn-lt"/>
        <a:ea typeface="+mn-ea"/>
        <a:cs typeface="+mn-cs"/>
      </a:defRPr>
    </a:lvl2pPr>
    <a:lvl3pPr marL="5120640" algn="l" defTabSz="2560320" rtl="0" eaLnBrk="1" latinLnBrk="0" hangingPunct="1">
      <a:defRPr sz="10100" kern="1200">
        <a:solidFill>
          <a:schemeClr val="tx1"/>
        </a:solidFill>
        <a:latin typeface="+mn-lt"/>
        <a:ea typeface="+mn-ea"/>
        <a:cs typeface="+mn-cs"/>
      </a:defRPr>
    </a:lvl3pPr>
    <a:lvl4pPr marL="7680960" algn="l" defTabSz="2560320" rtl="0" eaLnBrk="1" latinLnBrk="0" hangingPunct="1">
      <a:defRPr sz="10100" kern="1200">
        <a:solidFill>
          <a:schemeClr val="tx1"/>
        </a:solidFill>
        <a:latin typeface="+mn-lt"/>
        <a:ea typeface="+mn-ea"/>
        <a:cs typeface="+mn-cs"/>
      </a:defRPr>
    </a:lvl4pPr>
    <a:lvl5pPr marL="10241280" algn="l" defTabSz="2560320" rtl="0" eaLnBrk="1" latinLnBrk="0" hangingPunct="1">
      <a:defRPr sz="10100" kern="1200">
        <a:solidFill>
          <a:schemeClr val="tx1"/>
        </a:solidFill>
        <a:latin typeface="+mn-lt"/>
        <a:ea typeface="+mn-ea"/>
        <a:cs typeface="+mn-cs"/>
      </a:defRPr>
    </a:lvl5pPr>
    <a:lvl6pPr marL="12801600" algn="l" defTabSz="2560320" rtl="0" eaLnBrk="1" latinLnBrk="0" hangingPunct="1">
      <a:defRPr sz="10100" kern="1200">
        <a:solidFill>
          <a:schemeClr val="tx1"/>
        </a:solidFill>
        <a:latin typeface="+mn-lt"/>
        <a:ea typeface="+mn-ea"/>
        <a:cs typeface="+mn-cs"/>
      </a:defRPr>
    </a:lvl6pPr>
    <a:lvl7pPr marL="15361920" algn="l" defTabSz="2560320" rtl="0" eaLnBrk="1" latinLnBrk="0" hangingPunct="1">
      <a:defRPr sz="10100" kern="1200">
        <a:solidFill>
          <a:schemeClr val="tx1"/>
        </a:solidFill>
        <a:latin typeface="+mn-lt"/>
        <a:ea typeface="+mn-ea"/>
        <a:cs typeface="+mn-cs"/>
      </a:defRPr>
    </a:lvl7pPr>
    <a:lvl8pPr marL="17922240" algn="l" defTabSz="2560320" rtl="0" eaLnBrk="1" latinLnBrk="0" hangingPunct="1">
      <a:defRPr sz="10100" kern="1200">
        <a:solidFill>
          <a:schemeClr val="tx1"/>
        </a:solidFill>
        <a:latin typeface="+mn-lt"/>
        <a:ea typeface="+mn-ea"/>
        <a:cs typeface="+mn-cs"/>
      </a:defRPr>
    </a:lvl8pPr>
    <a:lvl9pPr marL="20482560" algn="l" defTabSz="2560320" rtl="0" eaLnBrk="1" latinLnBrk="0" hangingPunct="1">
      <a:defRPr sz="10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96">
          <p15:clr>
            <a:srgbClr val="A4A3A4"/>
          </p15:clr>
        </p15:guide>
        <p15:guide id="2" pos="161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DB5D20"/>
    <a:srgbClr val="B3B3B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689"/>
  </p:normalViewPr>
  <p:slideViewPr>
    <p:cSldViewPr snapToGrid="0" snapToObjects="1">
      <p:cViewPr>
        <p:scale>
          <a:sx n="17" d="100"/>
          <a:sy n="17" d="100"/>
        </p:scale>
        <p:origin x="3048" y="480"/>
      </p:cViewPr>
      <p:guideLst>
        <p:guide orient="horz" pos="12096"/>
        <p:guide pos="1612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11930383"/>
            <a:ext cx="43525440" cy="8232140"/>
          </a:xfrm>
        </p:spPr>
        <p:txBody>
          <a:bodyPr/>
          <a:lstStyle/>
          <a:p>
            <a:r>
              <a:rPr lang="en-US"/>
              <a:t>Click to edit Master title style</a:t>
            </a:r>
          </a:p>
        </p:txBody>
      </p:sp>
      <p:sp>
        <p:nvSpPr>
          <p:cNvPr id="3" name="Subtitle 2"/>
          <p:cNvSpPr>
            <a:spLocks noGrp="1"/>
          </p:cNvSpPr>
          <p:nvPr>
            <p:ph type="subTitle" idx="1"/>
          </p:nvPr>
        </p:nvSpPr>
        <p:spPr>
          <a:xfrm>
            <a:off x="7680960" y="21762720"/>
            <a:ext cx="35844480" cy="9814560"/>
          </a:xfrm>
        </p:spPr>
        <p:txBody>
          <a:bodyPr/>
          <a:lstStyle>
            <a:lvl1pPr marL="0" indent="0" algn="ctr">
              <a:buNone/>
              <a:defRPr>
                <a:solidFill>
                  <a:schemeClr val="tx1">
                    <a:tint val="75000"/>
                  </a:schemeClr>
                </a:solidFill>
              </a:defRPr>
            </a:lvl1pPr>
            <a:lvl2pPr marL="2560320" indent="0" algn="ctr">
              <a:buNone/>
              <a:defRPr>
                <a:solidFill>
                  <a:schemeClr val="tx1">
                    <a:tint val="75000"/>
                  </a:schemeClr>
                </a:solidFill>
              </a:defRPr>
            </a:lvl2pPr>
            <a:lvl3pPr marL="5120640" indent="0" algn="ctr">
              <a:buNone/>
              <a:defRPr>
                <a:solidFill>
                  <a:schemeClr val="tx1">
                    <a:tint val="75000"/>
                  </a:schemeClr>
                </a:solidFill>
              </a:defRPr>
            </a:lvl3pPr>
            <a:lvl4pPr marL="7680960" indent="0" algn="ctr">
              <a:buNone/>
              <a:defRPr>
                <a:solidFill>
                  <a:schemeClr val="tx1">
                    <a:tint val="75000"/>
                  </a:schemeClr>
                </a:solidFill>
              </a:defRPr>
            </a:lvl4pPr>
            <a:lvl5pPr marL="10241280" indent="0" algn="ctr">
              <a:buNone/>
              <a:defRPr>
                <a:solidFill>
                  <a:schemeClr val="tx1">
                    <a:tint val="75000"/>
                  </a:schemeClr>
                </a:solidFill>
              </a:defRPr>
            </a:lvl5pPr>
            <a:lvl6pPr marL="12801600" indent="0" algn="ctr">
              <a:buNone/>
              <a:defRPr>
                <a:solidFill>
                  <a:schemeClr val="tx1">
                    <a:tint val="75000"/>
                  </a:schemeClr>
                </a:solidFill>
              </a:defRPr>
            </a:lvl6pPr>
            <a:lvl7pPr marL="15361920" indent="0" algn="ctr">
              <a:buNone/>
              <a:defRPr>
                <a:solidFill>
                  <a:schemeClr val="tx1">
                    <a:tint val="75000"/>
                  </a:schemeClr>
                </a:solidFill>
              </a:defRPr>
            </a:lvl7pPr>
            <a:lvl8pPr marL="17922240" indent="0" algn="ctr">
              <a:buNone/>
              <a:defRPr>
                <a:solidFill>
                  <a:schemeClr val="tx1">
                    <a:tint val="75000"/>
                  </a:schemeClr>
                </a:solidFill>
              </a:defRPr>
            </a:lvl8pPr>
            <a:lvl9pPr marL="2048256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787A2D0-92B3-2E45-A812-EE0DAE6F93B1}" type="datetimeFigureOut">
              <a:rPr lang="en-US" smtClean="0"/>
              <a:t>4/25/23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1639390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87A2D0-92B3-2E45-A812-EE0DAE6F93B1}" type="datetimeFigureOut">
              <a:rPr lang="en-US" smtClean="0"/>
              <a:t>4/25/23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828619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7901540" y="8614416"/>
            <a:ext cx="64514733" cy="1834984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339576" y="8614416"/>
            <a:ext cx="192708527" cy="1834984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87A2D0-92B3-2E45-A812-EE0DAE6F93B1}" type="datetimeFigureOut">
              <a:rPr lang="en-US" smtClean="0"/>
              <a:t>4/25/23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515243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87A2D0-92B3-2E45-A812-EE0DAE6F93B1}" type="datetimeFigureOut">
              <a:rPr lang="en-US" smtClean="0"/>
              <a:t>4/25/23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800884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3" y="24678643"/>
            <a:ext cx="43525440" cy="7627620"/>
          </a:xfrm>
        </p:spPr>
        <p:txBody>
          <a:bodyPr anchor="t"/>
          <a:lstStyle>
            <a:lvl1pPr algn="l">
              <a:defRPr sz="22400" b="1" cap="all"/>
            </a:lvl1pPr>
          </a:lstStyle>
          <a:p>
            <a:r>
              <a:rPr lang="en-US"/>
              <a:t>Click to edit Master title style</a:t>
            </a:r>
          </a:p>
        </p:txBody>
      </p:sp>
      <p:sp>
        <p:nvSpPr>
          <p:cNvPr id="3" name="Text Placeholder 2"/>
          <p:cNvSpPr>
            <a:spLocks noGrp="1"/>
          </p:cNvSpPr>
          <p:nvPr>
            <p:ph type="body" idx="1"/>
          </p:nvPr>
        </p:nvSpPr>
        <p:spPr>
          <a:xfrm>
            <a:off x="4044953" y="16277596"/>
            <a:ext cx="43525440" cy="8401047"/>
          </a:xfrm>
        </p:spPr>
        <p:txBody>
          <a:bodyPr anchor="b"/>
          <a:lstStyle>
            <a:lvl1pPr marL="0" indent="0">
              <a:buNone/>
              <a:defRPr sz="11200">
                <a:solidFill>
                  <a:schemeClr val="tx1">
                    <a:tint val="75000"/>
                  </a:schemeClr>
                </a:solidFill>
              </a:defRPr>
            </a:lvl1pPr>
            <a:lvl2pPr marL="2560320" indent="0">
              <a:buNone/>
              <a:defRPr sz="10100">
                <a:solidFill>
                  <a:schemeClr val="tx1">
                    <a:tint val="75000"/>
                  </a:schemeClr>
                </a:solidFill>
              </a:defRPr>
            </a:lvl2pPr>
            <a:lvl3pPr marL="5120640" indent="0">
              <a:buNone/>
              <a:defRPr sz="9000">
                <a:solidFill>
                  <a:schemeClr val="tx1">
                    <a:tint val="75000"/>
                  </a:schemeClr>
                </a:solidFill>
              </a:defRPr>
            </a:lvl3pPr>
            <a:lvl4pPr marL="7680960" indent="0">
              <a:buNone/>
              <a:defRPr sz="7800">
                <a:solidFill>
                  <a:schemeClr val="tx1">
                    <a:tint val="75000"/>
                  </a:schemeClr>
                </a:solidFill>
              </a:defRPr>
            </a:lvl4pPr>
            <a:lvl5pPr marL="10241280" indent="0">
              <a:buNone/>
              <a:defRPr sz="7800">
                <a:solidFill>
                  <a:schemeClr val="tx1">
                    <a:tint val="75000"/>
                  </a:schemeClr>
                </a:solidFill>
              </a:defRPr>
            </a:lvl5pPr>
            <a:lvl6pPr marL="12801600" indent="0">
              <a:buNone/>
              <a:defRPr sz="7800">
                <a:solidFill>
                  <a:schemeClr val="tx1">
                    <a:tint val="75000"/>
                  </a:schemeClr>
                </a:solidFill>
              </a:defRPr>
            </a:lvl6pPr>
            <a:lvl7pPr marL="15361920" indent="0">
              <a:buNone/>
              <a:defRPr sz="7800">
                <a:solidFill>
                  <a:schemeClr val="tx1">
                    <a:tint val="75000"/>
                  </a:schemeClr>
                </a:solidFill>
              </a:defRPr>
            </a:lvl7pPr>
            <a:lvl8pPr marL="17922240" indent="0">
              <a:buNone/>
              <a:defRPr sz="7800">
                <a:solidFill>
                  <a:schemeClr val="tx1">
                    <a:tint val="75000"/>
                  </a:schemeClr>
                </a:solidFill>
              </a:defRPr>
            </a:lvl8pPr>
            <a:lvl9pPr marL="20482560" indent="0">
              <a:buNone/>
              <a:defRPr sz="7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787A2D0-92B3-2E45-A812-EE0DAE6F93B1}" type="datetimeFigureOut">
              <a:rPr lang="en-US" smtClean="0"/>
              <a:t>4/25/23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3540422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339573" y="50184056"/>
            <a:ext cx="128611627" cy="141928847"/>
          </a:xfrm>
        </p:spPr>
        <p:txBody>
          <a:bodyPr/>
          <a:lstStyle>
            <a:lvl1pPr>
              <a:defRPr sz="15700"/>
            </a:lvl1pPr>
            <a:lvl2pPr>
              <a:defRPr sz="13400"/>
            </a:lvl2pPr>
            <a:lvl3pPr>
              <a:defRPr sz="11200"/>
            </a:lvl3pPr>
            <a:lvl4pPr>
              <a:defRPr sz="10100"/>
            </a:lvl4pPr>
            <a:lvl5pPr>
              <a:defRPr sz="10100"/>
            </a:lvl5pPr>
            <a:lvl6pPr>
              <a:defRPr sz="10100"/>
            </a:lvl6pPr>
            <a:lvl7pPr>
              <a:defRPr sz="10100"/>
            </a:lvl7pPr>
            <a:lvl8pPr>
              <a:defRPr sz="10100"/>
            </a:lvl8pPr>
            <a:lvl9pPr>
              <a:defRPr sz="10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43804643" y="50184056"/>
            <a:ext cx="128611633" cy="141928847"/>
          </a:xfrm>
        </p:spPr>
        <p:txBody>
          <a:bodyPr/>
          <a:lstStyle>
            <a:lvl1pPr>
              <a:defRPr sz="15700"/>
            </a:lvl1pPr>
            <a:lvl2pPr>
              <a:defRPr sz="13400"/>
            </a:lvl2pPr>
            <a:lvl3pPr>
              <a:defRPr sz="11200"/>
            </a:lvl3pPr>
            <a:lvl4pPr>
              <a:defRPr sz="10100"/>
            </a:lvl4pPr>
            <a:lvl5pPr>
              <a:defRPr sz="10100"/>
            </a:lvl5pPr>
            <a:lvl6pPr>
              <a:defRPr sz="10100"/>
            </a:lvl6pPr>
            <a:lvl7pPr>
              <a:defRPr sz="10100"/>
            </a:lvl7pPr>
            <a:lvl8pPr>
              <a:defRPr sz="10100"/>
            </a:lvl8pPr>
            <a:lvl9pPr>
              <a:defRPr sz="10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787A2D0-92B3-2E45-A812-EE0DAE6F93B1}" type="datetimeFigureOut">
              <a:rPr lang="en-US" smtClean="0"/>
              <a:t>4/25/23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3213335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320" y="1537973"/>
            <a:ext cx="46085760" cy="64008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60320" y="8596633"/>
            <a:ext cx="22625053" cy="3582667"/>
          </a:xfrm>
        </p:spPr>
        <p:txBody>
          <a:bodyPr anchor="b"/>
          <a:lstStyle>
            <a:lvl1pPr marL="0" indent="0">
              <a:buNone/>
              <a:defRPr sz="13400" b="1"/>
            </a:lvl1pPr>
            <a:lvl2pPr marL="2560320" indent="0">
              <a:buNone/>
              <a:defRPr sz="11200" b="1"/>
            </a:lvl2pPr>
            <a:lvl3pPr marL="5120640" indent="0">
              <a:buNone/>
              <a:defRPr sz="10100" b="1"/>
            </a:lvl3pPr>
            <a:lvl4pPr marL="7680960" indent="0">
              <a:buNone/>
              <a:defRPr sz="9000" b="1"/>
            </a:lvl4pPr>
            <a:lvl5pPr marL="10241280" indent="0">
              <a:buNone/>
              <a:defRPr sz="9000" b="1"/>
            </a:lvl5pPr>
            <a:lvl6pPr marL="12801600" indent="0">
              <a:buNone/>
              <a:defRPr sz="9000" b="1"/>
            </a:lvl6pPr>
            <a:lvl7pPr marL="15361920" indent="0">
              <a:buNone/>
              <a:defRPr sz="9000" b="1"/>
            </a:lvl7pPr>
            <a:lvl8pPr marL="17922240" indent="0">
              <a:buNone/>
              <a:defRPr sz="9000" b="1"/>
            </a:lvl8pPr>
            <a:lvl9pPr marL="20482560" indent="0">
              <a:buNone/>
              <a:defRPr sz="9000" b="1"/>
            </a:lvl9pPr>
          </a:lstStyle>
          <a:p>
            <a:pPr lvl="0"/>
            <a:r>
              <a:rPr lang="en-US"/>
              <a:t>Click to edit Master text styles</a:t>
            </a:r>
          </a:p>
        </p:txBody>
      </p:sp>
      <p:sp>
        <p:nvSpPr>
          <p:cNvPr id="4" name="Content Placeholder 3"/>
          <p:cNvSpPr>
            <a:spLocks noGrp="1"/>
          </p:cNvSpPr>
          <p:nvPr>
            <p:ph sz="half" idx="2"/>
          </p:nvPr>
        </p:nvSpPr>
        <p:spPr>
          <a:xfrm>
            <a:off x="2560320" y="12179300"/>
            <a:ext cx="22625053" cy="22127213"/>
          </a:xfrm>
        </p:spPr>
        <p:txBody>
          <a:bodyPr/>
          <a:lstStyle>
            <a:lvl1pPr>
              <a:defRPr sz="13400"/>
            </a:lvl1pPr>
            <a:lvl2pPr>
              <a:defRPr sz="11200"/>
            </a:lvl2pPr>
            <a:lvl3pPr>
              <a:defRPr sz="10100"/>
            </a:lvl3pPr>
            <a:lvl4pPr>
              <a:defRPr sz="9000"/>
            </a:lvl4pPr>
            <a:lvl5pPr>
              <a:defRPr sz="9000"/>
            </a:lvl5pPr>
            <a:lvl6pPr>
              <a:defRPr sz="9000"/>
            </a:lvl6pPr>
            <a:lvl7pPr>
              <a:defRPr sz="9000"/>
            </a:lvl7pPr>
            <a:lvl8pPr>
              <a:defRPr sz="9000"/>
            </a:lvl8pPr>
            <a:lvl9pPr>
              <a:defRPr sz="9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6012143" y="8596633"/>
            <a:ext cx="22633940" cy="3582667"/>
          </a:xfrm>
        </p:spPr>
        <p:txBody>
          <a:bodyPr anchor="b"/>
          <a:lstStyle>
            <a:lvl1pPr marL="0" indent="0">
              <a:buNone/>
              <a:defRPr sz="13400" b="1"/>
            </a:lvl1pPr>
            <a:lvl2pPr marL="2560320" indent="0">
              <a:buNone/>
              <a:defRPr sz="11200" b="1"/>
            </a:lvl2pPr>
            <a:lvl3pPr marL="5120640" indent="0">
              <a:buNone/>
              <a:defRPr sz="10100" b="1"/>
            </a:lvl3pPr>
            <a:lvl4pPr marL="7680960" indent="0">
              <a:buNone/>
              <a:defRPr sz="9000" b="1"/>
            </a:lvl4pPr>
            <a:lvl5pPr marL="10241280" indent="0">
              <a:buNone/>
              <a:defRPr sz="9000" b="1"/>
            </a:lvl5pPr>
            <a:lvl6pPr marL="12801600" indent="0">
              <a:buNone/>
              <a:defRPr sz="9000" b="1"/>
            </a:lvl6pPr>
            <a:lvl7pPr marL="15361920" indent="0">
              <a:buNone/>
              <a:defRPr sz="9000" b="1"/>
            </a:lvl7pPr>
            <a:lvl8pPr marL="17922240" indent="0">
              <a:buNone/>
              <a:defRPr sz="9000" b="1"/>
            </a:lvl8pPr>
            <a:lvl9pPr marL="20482560" indent="0">
              <a:buNone/>
              <a:defRPr sz="9000" b="1"/>
            </a:lvl9pPr>
          </a:lstStyle>
          <a:p>
            <a:pPr lvl="0"/>
            <a:r>
              <a:rPr lang="en-US"/>
              <a:t>Click to edit Master text styles</a:t>
            </a:r>
          </a:p>
        </p:txBody>
      </p:sp>
      <p:sp>
        <p:nvSpPr>
          <p:cNvPr id="6" name="Content Placeholder 5"/>
          <p:cNvSpPr>
            <a:spLocks noGrp="1"/>
          </p:cNvSpPr>
          <p:nvPr>
            <p:ph sz="quarter" idx="4"/>
          </p:nvPr>
        </p:nvSpPr>
        <p:spPr>
          <a:xfrm>
            <a:off x="26012143" y="12179300"/>
            <a:ext cx="22633940" cy="22127213"/>
          </a:xfrm>
        </p:spPr>
        <p:txBody>
          <a:bodyPr/>
          <a:lstStyle>
            <a:lvl1pPr>
              <a:defRPr sz="13400"/>
            </a:lvl1pPr>
            <a:lvl2pPr>
              <a:defRPr sz="11200"/>
            </a:lvl2pPr>
            <a:lvl3pPr>
              <a:defRPr sz="10100"/>
            </a:lvl3pPr>
            <a:lvl4pPr>
              <a:defRPr sz="9000"/>
            </a:lvl4pPr>
            <a:lvl5pPr>
              <a:defRPr sz="9000"/>
            </a:lvl5pPr>
            <a:lvl6pPr>
              <a:defRPr sz="9000"/>
            </a:lvl6pPr>
            <a:lvl7pPr>
              <a:defRPr sz="9000"/>
            </a:lvl7pPr>
            <a:lvl8pPr>
              <a:defRPr sz="9000"/>
            </a:lvl8pPr>
            <a:lvl9pPr>
              <a:defRPr sz="9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787A2D0-92B3-2E45-A812-EE0DAE6F93B1}" type="datetimeFigureOut">
              <a:rPr lang="en-US" smtClean="0"/>
              <a:t>4/25/23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3375108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787A2D0-92B3-2E45-A812-EE0DAE6F93B1}" type="datetimeFigureOut">
              <a:rPr lang="en-US" smtClean="0"/>
              <a:t>4/25/23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4205893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87A2D0-92B3-2E45-A812-EE0DAE6F93B1}" type="datetimeFigureOut">
              <a:rPr lang="en-US" smtClean="0"/>
              <a:t>4/25/23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1534203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3" y="1529080"/>
            <a:ext cx="16846553" cy="6507480"/>
          </a:xfrm>
        </p:spPr>
        <p:txBody>
          <a:bodyPr anchor="b"/>
          <a:lstStyle>
            <a:lvl1pPr algn="l">
              <a:defRPr sz="11200" b="1"/>
            </a:lvl1pPr>
          </a:lstStyle>
          <a:p>
            <a:r>
              <a:rPr lang="en-US"/>
              <a:t>Click to edit Master title style</a:t>
            </a:r>
          </a:p>
        </p:txBody>
      </p:sp>
      <p:sp>
        <p:nvSpPr>
          <p:cNvPr id="3" name="Content Placeholder 2"/>
          <p:cNvSpPr>
            <a:spLocks noGrp="1"/>
          </p:cNvSpPr>
          <p:nvPr>
            <p:ph idx="1"/>
          </p:nvPr>
        </p:nvSpPr>
        <p:spPr>
          <a:xfrm>
            <a:off x="20020280" y="1529083"/>
            <a:ext cx="28625800" cy="32777433"/>
          </a:xfrm>
        </p:spPr>
        <p:txBody>
          <a:bodyPr/>
          <a:lstStyle>
            <a:lvl1pPr>
              <a:defRPr sz="17900"/>
            </a:lvl1pPr>
            <a:lvl2pPr>
              <a:defRPr sz="15700"/>
            </a:lvl2pPr>
            <a:lvl3pPr>
              <a:defRPr sz="13400"/>
            </a:lvl3pPr>
            <a:lvl4pPr>
              <a:defRPr sz="11200"/>
            </a:lvl4pPr>
            <a:lvl5pPr>
              <a:defRPr sz="11200"/>
            </a:lvl5pPr>
            <a:lvl6pPr>
              <a:defRPr sz="11200"/>
            </a:lvl6pPr>
            <a:lvl7pPr>
              <a:defRPr sz="11200"/>
            </a:lvl7pPr>
            <a:lvl8pPr>
              <a:defRPr sz="11200"/>
            </a:lvl8pPr>
            <a:lvl9pPr>
              <a:defRPr sz="1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3" y="8036563"/>
            <a:ext cx="16846553" cy="26269953"/>
          </a:xfrm>
        </p:spPr>
        <p:txBody>
          <a:bodyPr/>
          <a:lstStyle>
            <a:lvl1pPr marL="0" indent="0">
              <a:buNone/>
              <a:defRPr sz="7800"/>
            </a:lvl1pPr>
            <a:lvl2pPr marL="2560320" indent="0">
              <a:buNone/>
              <a:defRPr sz="6700"/>
            </a:lvl2pPr>
            <a:lvl3pPr marL="5120640" indent="0">
              <a:buNone/>
              <a:defRPr sz="5600"/>
            </a:lvl3pPr>
            <a:lvl4pPr marL="7680960" indent="0">
              <a:buNone/>
              <a:defRPr sz="5000"/>
            </a:lvl4pPr>
            <a:lvl5pPr marL="10241280" indent="0">
              <a:buNone/>
              <a:defRPr sz="5000"/>
            </a:lvl5pPr>
            <a:lvl6pPr marL="12801600" indent="0">
              <a:buNone/>
              <a:defRPr sz="5000"/>
            </a:lvl6pPr>
            <a:lvl7pPr marL="15361920" indent="0">
              <a:buNone/>
              <a:defRPr sz="5000"/>
            </a:lvl7pPr>
            <a:lvl8pPr marL="17922240" indent="0">
              <a:buNone/>
              <a:defRPr sz="5000"/>
            </a:lvl8pPr>
            <a:lvl9pPr marL="20482560" indent="0">
              <a:buNone/>
              <a:defRPr sz="5000"/>
            </a:lvl9pPr>
          </a:lstStyle>
          <a:p>
            <a:pPr lvl="0"/>
            <a:r>
              <a:rPr lang="en-US"/>
              <a:t>Click to edit Master text styles</a:t>
            </a:r>
          </a:p>
        </p:txBody>
      </p:sp>
      <p:sp>
        <p:nvSpPr>
          <p:cNvPr id="5" name="Date Placeholder 4"/>
          <p:cNvSpPr>
            <a:spLocks noGrp="1"/>
          </p:cNvSpPr>
          <p:nvPr>
            <p:ph type="dt" sz="half" idx="10"/>
          </p:nvPr>
        </p:nvSpPr>
        <p:spPr/>
        <p:txBody>
          <a:bodyPr/>
          <a:lstStyle/>
          <a:p>
            <a:fld id="{2787A2D0-92B3-2E45-A812-EE0DAE6F93B1}" type="datetimeFigureOut">
              <a:rPr lang="en-US" smtClean="0"/>
              <a:t>4/25/23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3114686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3" y="26883360"/>
            <a:ext cx="30723840" cy="3173733"/>
          </a:xfrm>
        </p:spPr>
        <p:txBody>
          <a:bodyPr anchor="b"/>
          <a:lstStyle>
            <a:lvl1pPr algn="l">
              <a:defRPr sz="11200" b="1"/>
            </a:lvl1pPr>
          </a:lstStyle>
          <a:p>
            <a:r>
              <a:rPr lang="en-US"/>
              <a:t>Click to edit Master title style</a:t>
            </a:r>
          </a:p>
        </p:txBody>
      </p:sp>
      <p:sp>
        <p:nvSpPr>
          <p:cNvPr id="3" name="Picture Placeholder 2"/>
          <p:cNvSpPr>
            <a:spLocks noGrp="1"/>
          </p:cNvSpPr>
          <p:nvPr>
            <p:ph type="pic" idx="1"/>
          </p:nvPr>
        </p:nvSpPr>
        <p:spPr>
          <a:xfrm>
            <a:off x="10036813" y="3431540"/>
            <a:ext cx="30723840" cy="23042880"/>
          </a:xfrm>
        </p:spPr>
        <p:txBody>
          <a:bodyPr/>
          <a:lstStyle>
            <a:lvl1pPr marL="0" indent="0">
              <a:buNone/>
              <a:defRPr sz="17900"/>
            </a:lvl1pPr>
            <a:lvl2pPr marL="2560320" indent="0">
              <a:buNone/>
              <a:defRPr sz="15700"/>
            </a:lvl2pPr>
            <a:lvl3pPr marL="5120640" indent="0">
              <a:buNone/>
              <a:defRPr sz="13400"/>
            </a:lvl3pPr>
            <a:lvl4pPr marL="7680960" indent="0">
              <a:buNone/>
              <a:defRPr sz="11200"/>
            </a:lvl4pPr>
            <a:lvl5pPr marL="10241280" indent="0">
              <a:buNone/>
              <a:defRPr sz="11200"/>
            </a:lvl5pPr>
            <a:lvl6pPr marL="12801600" indent="0">
              <a:buNone/>
              <a:defRPr sz="11200"/>
            </a:lvl6pPr>
            <a:lvl7pPr marL="15361920" indent="0">
              <a:buNone/>
              <a:defRPr sz="11200"/>
            </a:lvl7pPr>
            <a:lvl8pPr marL="17922240" indent="0">
              <a:buNone/>
              <a:defRPr sz="11200"/>
            </a:lvl8pPr>
            <a:lvl9pPr marL="20482560" indent="0">
              <a:buNone/>
              <a:defRPr sz="11200"/>
            </a:lvl9pPr>
          </a:lstStyle>
          <a:p>
            <a:endParaRPr lang="en-US"/>
          </a:p>
        </p:txBody>
      </p:sp>
      <p:sp>
        <p:nvSpPr>
          <p:cNvPr id="4" name="Text Placeholder 3"/>
          <p:cNvSpPr>
            <a:spLocks noGrp="1"/>
          </p:cNvSpPr>
          <p:nvPr>
            <p:ph type="body" sz="half" idx="2"/>
          </p:nvPr>
        </p:nvSpPr>
        <p:spPr>
          <a:xfrm>
            <a:off x="10036813" y="30057093"/>
            <a:ext cx="30723840" cy="4507227"/>
          </a:xfrm>
        </p:spPr>
        <p:txBody>
          <a:bodyPr/>
          <a:lstStyle>
            <a:lvl1pPr marL="0" indent="0">
              <a:buNone/>
              <a:defRPr sz="7800"/>
            </a:lvl1pPr>
            <a:lvl2pPr marL="2560320" indent="0">
              <a:buNone/>
              <a:defRPr sz="6700"/>
            </a:lvl2pPr>
            <a:lvl3pPr marL="5120640" indent="0">
              <a:buNone/>
              <a:defRPr sz="5600"/>
            </a:lvl3pPr>
            <a:lvl4pPr marL="7680960" indent="0">
              <a:buNone/>
              <a:defRPr sz="5000"/>
            </a:lvl4pPr>
            <a:lvl5pPr marL="10241280" indent="0">
              <a:buNone/>
              <a:defRPr sz="5000"/>
            </a:lvl5pPr>
            <a:lvl6pPr marL="12801600" indent="0">
              <a:buNone/>
              <a:defRPr sz="5000"/>
            </a:lvl6pPr>
            <a:lvl7pPr marL="15361920" indent="0">
              <a:buNone/>
              <a:defRPr sz="5000"/>
            </a:lvl7pPr>
            <a:lvl8pPr marL="17922240" indent="0">
              <a:buNone/>
              <a:defRPr sz="5000"/>
            </a:lvl8pPr>
            <a:lvl9pPr marL="20482560" indent="0">
              <a:buNone/>
              <a:defRPr sz="5000"/>
            </a:lvl9pPr>
          </a:lstStyle>
          <a:p>
            <a:pPr lvl="0"/>
            <a:r>
              <a:rPr lang="en-US"/>
              <a:t>Click to edit Master text styles</a:t>
            </a:r>
          </a:p>
        </p:txBody>
      </p:sp>
      <p:sp>
        <p:nvSpPr>
          <p:cNvPr id="5" name="Date Placeholder 4"/>
          <p:cNvSpPr>
            <a:spLocks noGrp="1"/>
          </p:cNvSpPr>
          <p:nvPr>
            <p:ph type="dt" sz="half" idx="10"/>
          </p:nvPr>
        </p:nvSpPr>
        <p:spPr/>
        <p:txBody>
          <a:bodyPr/>
          <a:lstStyle/>
          <a:p>
            <a:fld id="{2787A2D0-92B3-2E45-A812-EE0DAE6F93B1}" type="datetimeFigureOut">
              <a:rPr lang="en-US" smtClean="0"/>
              <a:t>4/25/23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605618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0" y="1537973"/>
            <a:ext cx="46085760" cy="6400800"/>
          </a:xfrm>
          <a:prstGeom prst="rect">
            <a:avLst/>
          </a:prstGeom>
        </p:spPr>
        <p:txBody>
          <a:bodyPr vert="horz" lIns="512064" tIns="256032" rIns="512064" bIns="256032" rtlCol="0" anchor="ctr">
            <a:normAutofit/>
          </a:bodyPr>
          <a:lstStyle/>
          <a:p>
            <a:r>
              <a:rPr lang="en-US"/>
              <a:t>Click to edit Master title style</a:t>
            </a:r>
          </a:p>
        </p:txBody>
      </p:sp>
      <p:sp>
        <p:nvSpPr>
          <p:cNvPr id="3" name="Text Placeholder 2"/>
          <p:cNvSpPr>
            <a:spLocks noGrp="1"/>
          </p:cNvSpPr>
          <p:nvPr>
            <p:ph type="body" idx="1"/>
          </p:nvPr>
        </p:nvSpPr>
        <p:spPr>
          <a:xfrm>
            <a:off x="2560320" y="8961123"/>
            <a:ext cx="46085760" cy="25345393"/>
          </a:xfrm>
          <a:prstGeom prst="rect">
            <a:avLst/>
          </a:prstGeom>
        </p:spPr>
        <p:txBody>
          <a:bodyPr vert="horz" lIns="512064" tIns="256032" rIns="512064" bIns="25603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560320" y="35595563"/>
            <a:ext cx="11948160" cy="2044700"/>
          </a:xfrm>
          <a:prstGeom prst="rect">
            <a:avLst/>
          </a:prstGeom>
        </p:spPr>
        <p:txBody>
          <a:bodyPr vert="horz" lIns="512064" tIns="256032" rIns="512064" bIns="256032" rtlCol="0" anchor="ctr"/>
          <a:lstStyle>
            <a:lvl1pPr algn="l">
              <a:defRPr sz="6700">
                <a:solidFill>
                  <a:schemeClr val="tx1">
                    <a:tint val="75000"/>
                  </a:schemeClr>
                </a:solidFill>
              </a:defRPr>
            </a:lvl1pPr>
          </a:lstStyle>
          <a:p>
            <a:fld id="{2787A2D0-92B3-2E45-A812-EE0DAE6F93B1}" type="datetimeFigureOut">
              <a:rPr lang="en-US" smtClean="0"/>
              <a:t>4/25/23</a:t>
            </a:fld>
            <a:endParaRPr lang="en-US"/>
          </a:p>
        </p:txBody>
      </p:sp>
      <p:sp>
        <p:nvSpPr>
          <p:cNvPr id="5" name="Footer Placeholder 4"/>
          <p:cNvSpPr>
            <a:spLocks noGrp="1"/>
          </p:cNvSpPr>
          <p:nvPr>
            <p:ph type="ftr" sz="quarter" idx="3"/>
          </p:nvPr>
        </p:nvSpPr>
        <p:spPr>
          <a:xfrm>
            <a:off x="17495520" y="35595563"/>
            <a:ext cx="16215360" cy="2044700"/>
          </a:xfrm>
          <a:prstGeom prst="rect">
            <a:avLst/>
          </a:prstGeom>
        </p:spPr>
        <p:txBody>
          <a:bodyPr vert="horz" lIns="512064" tIns="256032" rIns="512064" bIns="256032" rtlCol="0" anchor="ctr"/>
          <a:lstStyle>
            <a:lvl1pPr algn="ctr">
              <a:defRPr sz="67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697920" y="35595563"/>
            <a:ext cx="11948160" cy="2044700"/>
          </a:xfrm>
          <a:prstGeom prst="rect">
            <a:avLst/>
          </a:prstGeom>
        </p:spPr>
        <p:txBody>
          <a:bodyPr vert="horz" lIns="512064" tIns="256032" rIns="512064" bIns="256032" rtlCol="0" anchor="ctr"/>
          <a:lstStyle>
            <a:lvl1pPr algn="r">
              <a:defRPr sz="6700">
                <a:solidFill>
                  <a:schemeClr val="tx1">
                    <a:tint val="75000"/>
                  </a:schemeClr>
                </a:solidFill>
              </a:defRPr>
            </a:lvl1pPr>
          </a:lstStyle>
          <a:p>
            <a:fld id="{CD694C2D-7CB2-4D4D-B540-5B35917390CD}" type="slidenum">
              <a:rPr lang="en-US" smtClean="0"/>
              <a:t>‹#›</a:t>
            </a:fld>
            <a:endParaRPr lang="en-US"/>
          </a:p>
        </p:txBody>
      </p:sp>
    </p:spTree>
    <p:extLst>
      <p:ext uri="{BB962C8B-B14F-4D97-AF65-F5344CB8AC3E}">
        <p14:creationId xmlns:p14="http://schemas.microsoft.com/office/powerpoint/2010/main" val="31663724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560320" rtl="0" eaLnBrk="1" latinLnBrk="0" hangingPunct="1">
        <a:spcBef>
          <a:spcPct val="0"/>
        </a:spcBef>
        <a:buNone/>
        <a:defRPr sz="24600" kern="1200">
          <a:solidFill>
            <a:schemeClr val="tx1"/>
          </a:solidFill>
          <a:latin typeface="+mj-lt"/>
          <a:ea typeface="+mj-ea"/>
          <a:cs typeface="+mj-cs"/>
        </a:defRPr>
      </a:lvl1pPr>
    </p:titleStyle>
    <p:bodyStyle>
      <a:lvl1pPr marL="1920240" indent="-1920240" algn="l" defTabSz="2560320" rtl="0" eaLnBrk="1" latinLnBrk="0" hangingPunct="1">
        <a:spcBef>
          <a:spcPct val="20000"/>
        </a:spcBef>
        <a:buFont typeface="Arial"/>
        <a:buChar char="•"/>
        <a:defRPr sz="17900" kern="1200">
          <a:solidFill>
            <a:schemeClr val="tx1"/>
          </a:solidFill>
          <a:latin typeface="+mn-lt"/>
          <a:ea typeface="+mn-ea"/>
          <a:cs typeface="+mn-cs"/>
        </a:defRPr>
      </a:lvl1pPr>
      <a:lvl2pPr marL="4160520" indent="-1600200" algn="l" defTabSz="2560320" rtl="0" eaLnBrk="1" latinLnBrk="0" hangingPunct="1">
        <a:spcBef>
          <a:spcPct val="20000"/>
        </a:spcBef>
        <a:buFont typeface="Arial"/>
        <a:buChar char="–"/>
        <a:defRPr sz="15700" kern="1200">
          <a:solidFill>
            <a:schemeClr val="tx1"/>
          </a:solidFill>
          <a:latin typeface="+mn-lt"/>
          <a:ea typeface="+mn-ea"/>
          <a:cs typeface="+mn-cs"/>
        </a:defRPr>
      </a:lvl2pPr>
      <a:lvl3pPr marL="6400800" indent="-1280160" algn="l" defTabSz="2560320" rtl="0" eaLnBrk="1" latinLnBrk="0" hangingPunct="1">
        <a:spcBef>
          <a:spcPct val="20000"/>
        </a:spcBef>
        <a:buFont typeface="Arial"/>
        <a:buChar char="•"/>
        <a:defRPr sz="13400" kern="1200">
          <a:solidFill>
            <a:schemeClr val="tx1"/>
          </a:solidFill>
          <a:latin typeface="+mn-lt"/>
          <a:ea typeface="+mn-ea"/>
          <a:cs typeface="+mn-cs"/>
        </a:defRPr>
      </a:lvl3pPr>
      <a:lvl4pPr marL="8961120" indent="-1280160" algn="l" defTabSz="2560320" rtl="0" eaLnBrk="1" latinLnBrk="0" hangingPunct="1">
        <a:spcBef>
          <a:spcPct val="20000"/>
        </a:spcBef>
        <a:buFont typeface="Arial"/>
        <a:buChar char="–"/>
        <a:defRPr sz="11200" kern="1200">
          <a:solidFill>
            <a:schemeClr val="tx1"/>
          </a:solidFill>
          <a:latin typeface="+mn-lt"/>
          <a:ea typeface="+mn-ea"/>
          <a:cs typeface="+mn-cs"/>
        </a:defRPr>
      </a:lvl4pPr>
      <a:lvl5pPr marL="11521440" indent="-1280160" algn="l" defTabSz="2560320" rtl="0" eaLnBrk="1" latinLnBrk="0" hangingPunct="1">
        <a:spcBef>
          <a:spcPct val="20000"/>
        </a:spcBef>
        <a:buFont typeface="Arial"/>
        <a:buChar char="»"/>
        <a:defRPr sz="11200" kern="1200">
          <a:solidFill>
            <a:schemeClr val="tx1"/>
          </a:solidFill>
          <a:latin typeface="+mn-lt"/>
          <a:ea typeface="+mn-ea"/>
          <a:cs typeface="+mn-cs"/>
        </a:defRPr>
      </a:lvl5pPr>
      <a:lvl6pPr marL="14081760" indent="-1280160" algn="l" defTabSz="2560320" rtl="0" eaLnBrk="1" latinLnBrk="0" hangingPunct="1">
        <a:spcBef>
          <a:spcPct val="20000"/>
        </a:spcBef>
        <a:buFont typeface="Arial"/>
        <a:buChar char="•"/>
        <a:defRPr sz="11200" kern="1200">
          <a:solidFill>
            <a:schemeClr val="tx1"/>
          </a:solidFill>
          <a:latin typeface="+mn-lt"/>
          <a:ea typeface="+mn-ea"/>
          <a:cs typeface="+mn-cs"/>
        </a:defRPr>
      </a:lvl6pPr>
      <a:lvl7pPr marL="16642080" indent="-1280160" algn="l" defTabSz="2560320" rtl="0" eaLnBrk="1" latinLnBrk="0" hangingPunct="1">
        <a:spcBef>
          <a:spcPct val="20000"/>
        </a:spcBef>
        <a:buFont typeface="Arial"/>
        <a:buChar char="•"/>
        <a:defRPr sz="11200" kern="1200">
          <a:solidFill>
            <a:schemeClr val="tx1"/>
          </a:solidFill>
          <a:latin typeface="+mn-lt"/>
          <a:ea typeface="+mn-ea"/>
          <a:cs typeface="+mn-cs"/>
        </a:defRPr>
      </a:lvl7pPr>
      <a:lvl8pPr marL="19202400" indent="-1280160" algn="l" defTabSz="2560320" rtl="0" eaLnBrk="1" latinLnBrk="0" hangingPunct="1">
        <a:spcBef>
          <a:spcPct val="20000"/>
        </a:spcBef>
        <a:buFont typeface="Arial"/>
        <a:buChar char="•"/>
        <a:defRPr sz="11200" kern="1200">
          <a:solidFill>
            <a:schemeClr val="tx1"/>
          </a:solidFill>
          <a:latin typeface="+mn-lt"/>
          <a:ea typeface="+mn-ea"/>
          <a:cs typeface="+mn-cs"/>
        </a:defRPr>
      </a:lvl8pPr>
      <a:lvl9pPr marL="21762720" indent="-1280160" algn="l" defTabSz="2560320" rtl="0" eaLnBrk="1" latinLnBrk="0" hangingPunct="1">
        <a:spcBef>
          <a:spcPct val="20000"/>
        </a:spcBef>
        <a:buFont typeface="Arial"/>
        <a:buChar char="•"/>
        <a:defRPr sz="11200" kern="1200">
          <a:solidFill>
            <a:schemeClr val="tx1"/>
          </a:solidFill>
          <a:latin typeface="+mn-lt"/>
          <a:ea typeface="+mn-ea"/>
          <a:cs typeface="+mn-cs"/>
        </a:defRPr>
      </a:lvl9pPr>
    </p:bodyStyle>
    <p:otherStyle>
      <a:defPPr>
        <a:defRPr lang="en-US"/>
      </a:defPPr>
      <a:lvl1pPr marL="0" algn="l" defTabSz="2560320" rtl="0" eaLnBrk="1" latinLnBrk="0" hangingPunct="1">
        <a:defRPr sz="10100" kern="1200">
          <a:solidFill>
            <a:schemeClr val="tx1"/>
          </a:solidFill>
          <a:latin typeface="+mn-lt"/>
          <a:ea typeface="+mn-ea"/>
          <a:cs typeface="+mn-cs"/>
        </a:defRPr>
      </a:lvl1pPr>
      <a:lvl2pPr marL="2560320" algn="l" defTabSz="2560320" rtl="0" eaLnBrk="1" latinLnBrk="0" hangingPunct="1">
        <a:defRPr sz="10100" kern="1200">
          <a:solidFill>
            <a:schemeClr val="tx1"/>
          </a:solidFill>
          <a:latin typeface="+mn-lt"/>
          <a:ea typeface="+mn-ea"/>
          <a:cs typeface="+mn-cs"/>
        </a:defRPr>
      </a:lvl2pPr>
      <a:lvl3pPr marL="5120640" algn="l" defTabSz="2560320" rtl="0" eaLnBrk="1" latinLnBrk="0" hangingPunct="1">
        <a:defRPr sz="10100" kern="1200">
          <a:solidFill>
            <a:schemeClr val="tx1"/>
          </a:solidFill>
          <a:latin typeface="+mn-lt"/>
          <a:ea typeface="+mn-ea"/>
          <a:cs typeface="+mn-cs"/>
        </a:defRPr>
      </a:lvl3pPr>
      <a:lvl4pPr marL="7680960" algn="l" defTabSz="2560320" rtl="0" eaLnBrk="1" latinLnBrk="0" hangingPunct="1">
        <a:defRPr sz="10100" kern="1200">
          <a:solidFill>
            <a:schemeClr val="tx1"/>
          </a:solidFill>
          <a:latin typeface="+mn-lt"/>
          <a:ea typeface="+mn-ea"/>
          <a:cs typeface="+mn-cs"/>
        </a:defRPr>
      </a:lvl4pPr>
      <a:lvl5pPr marL="10241280" algn="l" defTabSz="2560320" rtl="0" eaLnBrk="1" latinLnBrk="0" hangingPunct="1">
        <a:defRPr sz="10100" kern="1200">
          <a:solidFill>
            <a:schemeClr val="tx1"/>
          </a:solidFill>
          <a:latin typeface="+mn-lt"/>
          <a:ea typeface="+mn-ea"/>
          <a:cs typeface="+mn-cs"/>
        </a:defRPr>
      </a:lvl5pPr>
      <a:lvl6pPr marL="12801600" algn="l" defTabSz="2560320" rtl="0" eaLnBrk="1" latinLnBrk="0" hangingPunct="1">
        <a:defRPr sz="10100" kern="1200">
          <a:solidFill>
            <a:schemeClr val="tx1"/>
          </a:solidFill>
          <a:latin typeface="+mn-lt"/>
          <a:ea typeface="+mn-ea"/>
          <a:cs typeface="+mn-cs"/>
        </a:defRPr>
      </a:lvl6pPr>
      <a:lvl7pPr marL="15361920" algn="l" defTabSz="2560320" rtl="0" eaLnBrk="1" latinLnBrk="0" hangingPunct="1">
        <a:defRPr sz="10100" kern="1200">
          <a:solidFill>
            <a:schemeClr val="tx1"/>
          </a:solidFill>
          <a:latin typeface="+mn-lt"/>
          <a:ea typeface="+mn-ea"/>
          <a:cs typeface="+mn-cs"/>
        </a:defRPr>
      </a:lvl7pPr>
      <a:lvl8pPr marL="17922240" algn="l" defTabSz="2560320" rtl="0" eaLnBrk="1" latinLnBrk="0" hangingPunct="1">
        <a:defRPr sz="10100" kern="1200">
          <a:solidFill>
            <a:schemeClr val="tx1"/>
          </a:solidFill>
          <a:latin typeface="+mn-lt"/>
          <a:ea typeface="+mn-ea"/>
          <a:cs typeface="+mn-cs"/>
        </a:defRPr>
      </a:lvl8pPr>
      <a:lvl9pPr marL="20482560" algn="l" defTabSz="2560320" rtl="0" eaLnBrk="1" latinLnBrk="0" hangingPunct="1">
        <a:defRPr sz="10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hyperlink" Target="https://paperpile.com/c/dwSvW3/7TTI" TargetMode="External"/><Relationship Id="rId7" Type="http://schemas.openxmlformats.org/officeDocument/2006/relationships/image" Target="../media/image4.emf"/><Relationship Id="rId2"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emf"/><Relationship Id="rId4" Type="http://schemas.openxmlformats.org/officeDocument/2006/relationships/hyperlink" Target="https://paperpile.com/c/dwSvW3/nWx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Picture 34">
            <a:extLst>
              <a:ext uri="{FF2B5EF4-FFF2-40B4-BE49-F238E27FC236}">
                <a16:creationId xmlns:a16="http://schemas.microsoft.com/office/drawing/2014/main" id="{F4B4305A-D266-7078-48C4-B7DF412D4E13}"/>
              </a:ext>
            </a:extLst>
          </p:cNvPr>
          <p:cNvPicPr>
            <a:picLocks noChangeAspect="1"/>
          </p:cNvPicPr>
          <p:nvPr/>
        </p:nvPicPr>
        <p:blipFill>
          <a:blip r:embed="rId2"/>
          <a:stretch>
            <a:fillRect/>
          </a:stretch>
        </p:blipFill>
        <p:spPr>
          <a:xfrm>
            <a:off x="24849098" y="19046332"/>
            <a:ext cx="15201127" cy="10489510"/>
          </a:xfrm>
          <a:prstGeom prst="rect">
            <a:avLst/>
          </a:prstGeom>
        </p:spPr>
      </p:pic>
      <p:sp>
        <p:nvSpPr>
          <p:cNvPr id="4" name="Rectangle 3"/>
          <p:cNvSpPr/>
          <p:nvPr/>
        </p:nvSpPr>
        <p:spPr>
          <a:xfrm>
            <a:off x="0" y="740844"/>
            <a:ext cx="51206400" cy="6508839"/>
          </a:xfrm>
          <a:prstGeom prst="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Rectangle 4"/>
          <p:cNvSpPr/>
          <p:nvPr/>
        </p:nvSpPr>
        <p:spPr>
          <a:xfrm>
            <a:off x="0" y="0"/>
            <a:ext cx="51206400" cy="740844"/>
          </a:xfrm>
          <a:prstGeom prst="rect">
            <a:avLst/>
          </a:prstGeom>
          <a:solidFill>
            <a:srgbClr val="DB5D20"/>
          </a:solidFill>
          <a:ln>
            <a:solidFill>
              <a:srgbClr val="DB5D2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1" y="37663956"/>
            <a:ext cx="51206401" cy="740844"/>
          </a:xfrm>
          <a:prstGeom prst="rect">
            <a:avLst/>
          </a:prstGeom>
          <a:solidFill>
            <a:srgbClr val="DB5D2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112197" y="7264918"/>
            <a:ext cx="12224445" cy="30414273"/>
          </a:xfrm>
          <a:prstGeom prst="rect">
            <a:avLst/>
          </a:prstGeom>
          <a:solidFill>
            <a:srgbClr val="B3B3B3"/>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Rectangle 7"/>
          <p:cNvSpPr/>
          <p:nvPr/>
        </p:nvSpPr>
        <p:spPr>
          <a:xfrm>
            <a:off x="1217154" y="5098865"/>
            <a:ext cx="48739020" cy="31308304"/>
          </a:xfrm>
          <a:prstGeom prst="rect">
            <a:avLst/>
          </a:prstGeom>
          <a:noFill/>
          <a:ln w="177800" cmpd="sng">
            <a:solidFill>
              <a:srgbClr val="DB5D2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solidFill>
                  <a:schemeClr val="accent6">
                    <a:lumMod val="75000"/>
                  </a:schemeClr>
                </a:solidFill>
              </a:ln>
              <a:solidFill>
                <a:schemeClr val="tx1"/>
              </a:solidFill>
            </a:endParaRPr>
          </a:p>
        </p:txBody>
      </p:sp>
      <p:sp>
        <p:nvSpPr>
          <p:cNvPr id="10" name="TextBox 9"/>
          <p:cNvSpPr txBox="1"/>
          <p:nvPr/>
        </p:nvSpPr>
        <p:spPr>
          <a:xfrm>
            <a:off x="2487225" y="2275444"/>
            <a:ext cx="47468949" cy="3447098"/>
          </a:xfrm>
          <a:prstGeom prst="rect">
            <a:avLst/>
          </a:prstGeom>
          <a:noFill/>
        </p:spPr>
        <p:txBody>
          <a:bodyPr wrap="square" rtlCol="0">
            <a:spAutoFit/>
          </a:bodyPr>
          <a:lstStyle/>
          <a:p>
            <a:r>
              <a:rPr lang="en-US" sz="9600" dirty="0">
                <a:solidFill>
                  <a:schemeClr val="bg1"/>
                </a:solidFill>
              </a:rPr>
              <a:t>Use of FIB-4 score among those at risk for fatty liver disease</a:t>
            </a:r>
          </a:p>
          <a:p>
            <a:endParaRPr lang="en-US" sz="12000" dirty="0">
              <a:solidFill>
                <a:schemeClr val="bg1"/>
              </a:solidFill>
            </a:endParaRPr>
          </a:p>
        </p:txBody>
      </p:sp>
      <p:sp>
        <p:nvSpPr>
          <p:cNvPr id="11" name="TextBox 10"/>
          <p:cNvSpPr txBox="1"/>
          <p:nvPr/>
        </p:nvSpPr>
        <p:spPr>
          <a:xfrm>
            <a:off x="2487225" y="1322935"/>
            <a:ext cx="24607649" cy="1015663"/>
          </a:xfrm>
          <a:prstGeom prst="rect">
            <a:avLst/>
          </a:prstGeom>
          <a:noFill/>
        </p:spPr>
        <p:txBody>
          <a:bodyPr wrap="square" rtlCol="0">
            <a:spAutoFit/>
          </a:bodyPr>
          <a:lstStyle/>
          <a:p>
            <a:r>
              <a:rPr lang="en-US" sz="6000" dirty="0">
                <a:solidFill>
                  <a:srgbClr val="DB5D20"/>
                </a:solidFill>
              </a:rPr>
              <a:t>Oklahoma State University Medical Center Department of Internal Medicine</a:t>
            </a:r>
          </a:p>
        </p:txBody>
      </p:sp>
      <p:sp>
        <p:nvSpPr>
          <p:cNvPr id="12" name="TextBox 11"/>
          <p:cNvSpPr txBox="1"/>
          <p:nvPr/>
        </p:nvSpPr>
        <p:spPr>
          <a:xfrm>
            <a:off x="2487225" y="5469283"/>
            <a:ext cx="32816566" cy="1015663"/>
          </a:xfrm>
          <a:prstGeom prst="rect">
            <a:avLst/>
          </a:prstGeom>
          <a:noFill/>
        </p:spPr>
        <p:txBody>
          <a:bodyPr wrap="square" rtlCol="0">
            <a:spAutoFit/>
          </a:bodyPr>
          <a:lstStyle/>
          <a:p>
            <a:r>
              <a:rPr lang="en-US" sz="6000" i="1" dirty="0">
                <a:solidFill>
                  <a:schemeClr val="bg1">
                    <a:lumMod val="85000"/>
                  </a:schemeClr>
                </a:solidFill>
              </a:rPr>
              <a:t>Reagan Livingston DO PGY-2, Corbin Walters DO PGY-1, Fernando Magana DO PGY-3, Kate Riley DO PGY-1</a:t>
            </a:r>
          </a:p>
        </p:txBody>
      </p:sp>
      <p:sp>
        <p:nvSpPr>
          <p:cNvPr id="13" name="TextBox 12"/>
          <p:cNvSpPr txBox="1"/>
          <p:nvPr/>
        </p:nvSpPr>
        <p:spPr>
          <a:xfrm>
            <a:off x="2487225" y="8112043"/>
            <a:ext cx="8996344" cy="1015663"/>
          </a:xfrm>
          <a:prstGeom prst="rect">
            <a:avLst/>
          </a:prstGeom>
          <a:noFill/>
        </p:spPr>
        <p:txBody>
          <a:bodyPr wrap="square" rtlCol="0">
            <a:spAutoFit/>
          </a:bodyPr>
          <a:lstStyle/>
          <a:p>
            <a:r>
              <a:rPr lang="en-US" sz="6000" b="1" dirty="0">
                <a:solidFill>
                  <a:srgbClr val="DB5D20"/>
                </a:solidFill>
              </a:rPr>
              <a:t>Background</a:t>
            </a:r>
          </a:p>
        </p:txBody>
      </p:sp>
      <p:sp>
        <p:nvSpPr>
          <p:cNvPr id="14" name="TextBox 13"/>
          <p:cNvSpPr txBox="1"/>
          <p:nvPr/>
        </p:nvSpPr>
        <p:spPr>
          <a:xfrm>
            <a:off x="2487225" y="9207634"/>
            <a:ext cx="8996344" cy="10433625"/>
          </a:xfrm>
          <a:prstGeom prst="rect">
            <a:avLst/>
          </a:prstGeom>
          <a:noFill/>
        </p:spPr>
        <p:txBody>
          <a:bodyPr wrap="square" rtlCol="0">
            <a:spAutoFit/>
          </a:bodyPr>
          <a:lstStyle/>
          <a:p>
            <a:pPr rtl="0">
              <a:spcBef>
                <a:spcPts val="0"/>
              </a:spcBef>
              <a:spcAft>
                <a:spcPts val="0"/>
              </a:spcAft>
            </a:pPr>
            <a:r>
              <a:rPr lang="en-US" sz="2800" b="0" i="0" u="none" strike="noStrike" dirty="0">
                <a:solidFill>
                  <a:srgbClr val="000000"/>
                </a:solidFill>
                <a:effectLst/>
                <a:latin typeface="Times New Roman" panose="02020603050405020304" pitchFamily="18" charset="0"/>
              </a:rPr>
              <a:t>More than 2 million deaths each year are attributed to liver disease</a:t>
            </a:r>
            <a:r>
              <a:rPr lang="en-US" sz="2800" b="0" i="0" u="none" strike="noStrike" baseline="30000" dirty="0">
                <a:solidFill>
                  <a:srgbClr val="000000"/>
                </a:solidFill>
                <a:effectLst/>
                <a:latin typeface="Times New Roman" panose="02020603050405020304" pitchFamily="18" charset="0"/>
                <a:hlinkClick r:id="rId3"/>
              </a:rPr>
              <a:t>1</a:t>
            </a:r>
            <a:r>
              <a:rPr lang="en-US" sz="2800" b="0" i="0" u="none" strike="noStrike" dirty="0">
                <a:solidFill>
                  <a:srgbClr val="000000"/>
                </a:solidFill>
                <a:effectLst/>
                <a:latin typeface="Times New Roman" panose="02020603050405020304" pitchFamily="18" charset="0"/>
              </a:rPr>
              <a:t>. A growing cause of liver disease is non-alcoholic fatty liver disease (NAFLD) with an estimated global prevalence of 25% of adults. NAFLD is characterized by fatty infiltration, inflammation, with and without fibrotic liver changes in the absence of secondary causes of steatosis, such as significant alcohol use, viral infection, or autoimmune disease. Common sources of NAFLD include type 2 diabetes, dyslipidemia, obesity, and hypertension. The feared complication is progression to nonalcoholic steatohepatitis (NASH) which is defined by hepatic inflammation and hepatocyte injury as demonstrated by liver biopsy</a:t>
            </a:r>
            <a:r>
              <a:rPr lang="en-US" sz="2800" b="0" i="0" u="none" strike="noStrike" baseline="30000" dirty="0">
                <a:solidFill>
                  <a:srgbClr val="000000"/>
                </a:solidFill>
                <a:effectLst/>
                <a:latin typeface="Times New Roman" panose="02020603050405020304" pitchFamily="18" charset="0"/>
                <a:hlinkClick r:id="rId4"/>
              </a:rPr>
              <a:t>2</a:t>
            </a:r>
            <a:r>
              <a:rPr lang="en-US" sz="2800" b="0" i="0" u="none" strike="noStrike" dirty="0">
                <a:solidFill>
                  <a:srgbClr val="000000"/>
                </a:solidFill>
                <a:effectLst/>
                <a:latin typeface="Times New Roman" panose="02020603050405020304" pitchFamily="18" charset="0"/>
              </a:rPr>
              <a:t>. Presently, NAFLD/NASH is the second leading cause of liver transplant in the United States, with the expectation of becoming the leading cause in the near future as highly effective treatments for hepatitis C become more widely utilized</a:t>
            </a:r>
            <a:r>
              <a:rPr lang="en-US" sz="2800" b="0" i="0" u="none" strike="noStrike" baseline="30000" dirty="0">
                <a:solidFill>
                  <a:srgbClr val="000000"/>
                </a:solidFill>
                <a:effectLst/>
                <a:latin typeface="Times New Roman" panose="02020603050405020304" pitchFamily="18" charset="0"/>
                <a:hlinkClick r:id="rId4"/>
              </a:rPr>
              <a:t>2</a:t>
            </a:r>
            <a:r>
              <a:rPr lang="en-US" sz="2800" b="0" i="0" u="none" strike="noStrike" dirty="0">
                <a:solidFill>
                  <a:srgbClr val="000000"/>
                </a:solidFill>
                <a:effectLst/>
                <a:latin typeface="Times New Roman" panose="02020603050405020304" pitchFamily="18" charset="0"/>
              </a:rPr>
              <a:t>. As such, noninvasive means of measuring hepatic fibrotic changes have prompted the development of scoring systems based on laboratory values and imaging modalities, such as the FIB-4 and elastography, respectively. Gaps in care exist regarding the use of these tools to identify patients for hepatology referral in order to minimize progression of disease and eventual need for transplant. </a:t>
            </a:r>
            <a:br>
              <a:rPr lang="en-US" sz="2800" dirty="0"/>
            </a:br>
            <a:endParaRPr lang="en-US" sz="2800" dirty="0"/>
          </a:p>
        </p:txBody>
      </p:sp>
      <p:sp>
        <p:nvSpPr>
          <p:cNvPr id="17" name="TextBox 16"/>
          <p:cNvSpPr txBox="1"/>
          <p:nvPr/>
        </p:nvSpPr>
        <p:spPr>
          <a:xfrm>
            <a:off x="2487225" y="20297543"/>
            <a:ext cx="8996344" cy="1015663"/>
          </a:xfrm>
          <a:prstGeom prst="rect">
            <a:avLst/>
          </a:prstGeom>
          <a:noFill/>
        </p:spPr>
        <p:txBody>
          <a:bodyPr wrap="square" rtlCol="0">
            <a:spAutoFit/>
          </a:bodyPr>
          <a:lstStyle/>
          <a:p>
            <a:r>
              <a:rPr lang="en-US" sz="6000" b="1" dirty="0">
                <a:solidFill>
                  <a:srgbClr val="DB5D20"/>
                </a:solidFill>
              </a:rPr>
              <a:t>Aim</a:t>
            </a:r>
          </a:p>
        </p:txBody>
      </p:sp>
      <p:sp>
        <p:nvSpPr>
          <p:cNvPr id="18" name="TextBox 17"/>
          <p:cNvSpPr txBox="1"/>
          <p:nvPr/>
        </p:nvSpPr>
        <p:spPr>
          <a:xfrm>
            <a:off x="2492336" y="21247337"/>
            <a:ext cx="8996344" cy="1815882"/>
          </a:xfrm>
          <a:prstGeom prst="rect">
            <a:avLst/>
          </a:prstGeom>
          <a:noFill/>
        </p:spPr>
        <p:txBody>
          <a:bodyPr wrap="square" rtlCol="0">
            <a:spAutoFit/>
          </a:bodyPr>
          <a:lstStyle/>
          <a:p>
            <a:r>
              <a:rPr lang="en-US" sz="2800" b="0" i="0" u="none" strike="noStrike" dirty="0">
                <a:solidFill>
                  <a:srgbClr val="000000"/>
                </a:solidFill>
                <a:effectLst/>
                <a:latin typeface="Times New Roman" panose="02020603050405020304" pitchFamily="18" charset="0"/>
              </a:rPr>
              <a:t>The aim of this study was the identification of patients at risk for nonalcoholic fatty liver disease by calculating a FIB-4 score to evaluate the need for transient elastography and hepatology referral as appropriate. </a:t>
            </a:r>
            <a:endParaRPr lang="en-US" sz="4800" dirty="0"/>
          </a:p>
        </p:txBody>
      </p:sp>
      <p:sp>
        <p:nvSpPr>
          <p:cNvPr id="19" name="TextBox 18"/>
          <p:cNvSpPr txBox="1"/>
          <p:nvPr/>
        </p:nvSpPr>
        <p:spPr>
          <a:xfrm>
            <a:off x="2487225" y="24813233"/>
            <a:ext cx="8996344" cy="1015663"/>
          </a:xfrm>
          <a:prstGeom prst="rect">
            <a:avLst/>
          </a:prstGeom>
          <a:noFill/>
        </p:spPr>
        <p:txBody>
          <a:bodyPr wrap="square" rtlCol="0">
            <a:spAutoFit/>
          </a:bodyPr>
          <a:lstStyle/>
          <a:p>
            <a:r>
              <a:rPr lang="en-US" sz="6000" b="1" dirty="0">
                <a:solidFill>
                  <a:srgbClr val="DB5D20"/>
                </a:solidFill>
              </a:rPr>
              <a:t>METHODS</a:t>
            </a:r>
          </a:p>
        </p:txBody>
      </p:sp>
      <p:sp>
        <p:nvSpPr>
          <p:cNvPr id="20" name="TextBox 19"/>
          <p:cNvSpPr txBox="1"/>
          <p:nvPr/>
        </p:nvSpPr>
        <p:spPr>
          <a:xfrm>
            <a:off x="2487225" y="25908824"/>
            <a:ext cx="8996344" cy="9140964"/>
          </a:xfrm>
          <a:prstGeom prst="rect">
            <a:avLst/>
          </a:prstGeom>
          <a:noFill/>
        </p:spPr>
        <p:txBody>
          <a:bodyPr wrap="square" rtlCol="0">
            <a:spAutoFit/>
          </a:bodyPr>
          <a:lstStyle/>
          <a:p>
            <a:r>
              <a:rPr lang="en-US" sz="2800" b="0" i="0" u="none" strike="noStrike" dirty="0">
                <a:solidFill>
                  <a:srgbClr val="000000"/>
                </a:solidFill>
                <a:effectLst/>
                <a:latin typeface="Times New Roman" panose="02020603050405020304" pitchFamily="18" charset="0"/>
              </a:rPr>
              <a:t>We performed a chart review of patients at the Oklahoma State University Medical Center Internal Medicine Clinics from 2021-2023. We screened patients using the following inclusion criteria: 1) type 2 diabetes mellitus as a diagnosis, 2) 2 or more of the following in hypertension, hyperlipidemia, metabolic syndrome, or BMI greater than or equal to 30 as a diagnosis, or 3) fatty liver or hepatic steatosis on imaging and/or elevated liver function tests with AST &gt; 41 and ALT &gt; 35. Exclusion criteria were any patients that had any other contributing diagnosis that could lead to hepatic steatosis such as alcoholic liver disease, chronic viral hepatitis, drug induced liver injury, parental nutrition, severe malnutrition, Wilson’s disease, autoimmune hepatitis, or hemochromatosis. This data was used to estimate hepatic fibrosis with calculation of a FIB-4 score to identify patients that were either low, intermediate, or high risk for hepatic fibrosis. Using this calculation, patients at intermediate to high risk were further stratified with evaluation of liver stiffness measurement with transient elastography or referred to hepatology for further evaluation and management (Figure 1). </a:t>
            </a:r>
            <a:endParaRPr lang="en-US" sz="4800" dirty="0"/>
          </a:p>
        </p:txBody>
      </p:sp>
      <p:sp>
        <p:nvSpPr>
          <p:cNvPr id="21" name="TextBox 20"/>
          <p:cNvSpPr txBox="1"/>
          <p:nvPr/>
        </p:nvSpPr>
        <p:spPr>
          <a:xfrm>
            <a:off x="39736316" y="8112043"/>
            <a:ext cx="8996344" cy="1015663"/>
          </a:xfrm>
          <a:prstGeom prst="rect">
            <a:avLst/>
          </a:prstGeom>
          <a:noFill/>
        </p:spPr>
        <p:txBody>
          <a:bodyPr wrap="square" rtlCol="0">
            <a:spAutoFit/>
          </a:bodyPr>
          <a:lstStyle/>
          <a:p>
            <a:r>
              <a:rPr lang="en-US" sz="6000" b="1" dirty="0">
                <a:solidFill>
                  <a:srgbClr val="DB5D20"/>
                </a:solidFill>
              </a:rPr>
              <a:t>CONCLUSION</a:t>
            </a:r>
          </a:p>
        </p:txBody>
      </p:sp>
      <p:sp>
        <p:nvSpPr>
          <p:cNvPr id="22" name="TextBox 21"/>
          <p:cNvSpPr txBox="1"/>
          <p:nvPr/>
        </p:nvSpPr>
        <p:spPr>
          <a:xfrm>
            <a:off x="39736316" y="9207634"/>
            <a:ext cx="8996344" cy="6986528"/>
          </a:xfrm>
          <a:prstGeom prst="rect">
            <a:avLst/>
          </a:prstGeom>
          <a:noFill/>
        </p:spPr>
        <p:txBody>
          <a:bodyPr wrap="square" rtlCol="0">
            <a:spAutoFit/>
          </a:bodyPr>
          <a:lstStyle/>
          <a:p>
            <a:r>
              <a:rPr lang="en-US" sz="2800" b="0" i="0" u="none" strike="noStrike" dirty="0">
                <a:solidFill>
                  <a:srgbClr val="000000"/>
                </a:solidFill>
                <a:effectLst/>
                <a:latin typeface="Times New Roman" panose="02020603050405020304" pitchFamily="18" charset="0"/>
              </a:rPr>
              <a:t>Our study highlights a key deficiency at identifying patients at risk for NAFLD and proceeding with imaging and referral as appropriate. This shortcoming has the potential to increase time to diagnosis, progression of disease, delay in starting treatment, and failure to refer prudently. However, thorough chart review indicated that many of these patients underwent liver ultrasounds, were screened for secondary causes of hepatic steatosis, such as viral hepatitis, and started on appropriate treatments for NAFLD. In their 2023 guideline on NAFLD, the American Association for the Study of Liver Diseases recommends thiazolidines, vitamin E, glucagon-like peptide 1 receptor agonists, and sodium glucose cotransporter 2 inhibitors in the treatment of NAFLD</a:t>
            </a:r>
            <a:r>
              <a:rPr lang="en-US" sz="2800" b="0" i="0" u="none" strike="noStrike" baseline="30000" dirty="0">
                <a:solidFill>
                  <a:srgbClr val="000000"/>
                </a:solidFill>
                <a:effectLst/>
                <a:latin typeface="Times New Roman" panose="02020603050405020304" pitchFamily="18" charset="0"/>
                <a:hlinkClick r:id="rId4"/>
              </a:rPr>
              <a:t>2</a:t>
            </a:r>
            <a:r>
              <a:rPr lang="en-US" sz="2800" b="0" i="0" u="none" strike="noStrike" dirty="0">
                <a:solidFill>
                  <a:srgbClr val="000000"/>
                </a:solidFill>
                <a:effectLst/>
                <a:latin typeface="Times New Roman" panose="02020603050405020304" pitchFamily="18" charset="0"/>
              </a:rPr>
              <a:t>. Therefore, further education of resident and attending physicians is warranted to improve patient outcomes at risk of complications related to NAFLD. </a:t>
            </a:r>
            <a:endParaRPr lang="en-US" sz="4800" dirty="0"/>
          </a:p>
        </p:txBody>
      </p:sp>
      <p:sp>
        <p:nvSpPr>
          <p:cNvPr id="23" name="TextBox 22"/>
          <p:cNvSpPr txBox="1"/>
          <p:nvPr/>
        </p:nvSpPr>
        <p:spPr>
          <a:xfrm>
            <a:off x="13229919" y="8112043"/>
            <a:ext cx="25613122" cy="1015663"/>
          </a:xfrm>
          <a:prstGeom prst="rect">
            <a:avLst/>
          </a:prstGeom>
          <a:noFill/>
        </p:spPr>
        <p:txBody>
          <a:bodyPr wrap="square" rtlCol="0">
            <a:spAutoFit/>
          </a:bodyPr>
          <a:lstStyle/>
          <a:p>
            <a:r>
              <a:rPr lang="en-US" sz="6000" b="1" dirty="0">
                <a:solidFill>
                  <a:srgbClr val="DB5D20"/>
                </a:solidFill>
              </a:rPr>
              <a:t>RESULTS</a:t>
            </a:r>
          </a:p>
        </p:txBody>
      </p:sp>
      <p:sp>
        <p:nvSpPr>
          <p:cNvPr id="28" name="TextBox 27"/>
          <p:cNvSpPr txBox="1"/>
          <p:nvPr/>
        </p:nvSpPr>
        <p:spPr>
          <a:xfrm>
            <a:off x="13229919" y="9250318"/>
            <a:ext cx="13864955" cy="830997"/>
          </a:xfrm>
          <a:prstGeom prst="rect">
            <a:avLst/>
          </a:prstGeom>
          <a:noFill/>
        </p:spPr>
        <p:txBody>
          <a:bodyPr wrap="square" rtlCol="0">
            <a:spAutoFit/>
          </a:bodyPr>
          <a:lstStyle/>
          <a:p>
            <a:r>
              <a:rPr lang="en-US" sz="4800" b="1" dirty="0"/>
              <a:t>Figure 1. Treatment Algorithm</a:t>
            </a:r>
          </a:p>
        </p:txBody>
      </p:sp>
      <p:sp>
        <p:nvSpPr>
          <p:cNvPr id="43" name="TextBox 42"/>
          <p:cNvSpPr txBox="1"/>
          <p:nvPr/>
        </p:nvSpPr>
        <p:spPr>
          <a:xfrm>
            <a:off x="13229918" y="20004082"/>
            <a:ext cx="12373281" cy="4832092"/>
          </a:xfrm>
          <a:prstGeom prst="rect">
            <a:avLst/>
          </a:prstGeom>
          <a:noFill/>
        </p:spPr>
        <p:txBody>
          <a:bodyPr wrap="square" rtlCol="0">
            <a:spAutoFit/>
          </a:bodyPr>
          <a:lstStyle/>
          <a:p>
            <a:pPr rtl="0">
              <a:spcBef>
                <a:spcPts val="0"/>
              </a:spcBef>
              <a:spcAft>
                <a:spcPts val="0"/>
              </a:spcAft>
            </a:pPr>
            <a:r>
              <a:rPr lang="en-US" sz="2800" b="0" i="0" u="none" strike="noStrike" dirty="0">
                <a:solidFill>
                  <a:srgbClr val="000000"/>
                </a:solidFill>
                <a:effectLst/>
                <a:latin typeface="Times New Roman" panose="02020603050405020304" pitchFamily="18" charset="0"/>
              </a:rPr>
              <a:t>Our chart review returned 674 patients meeting inclusion criteria. Stratification for FIB-4 scores &gt;1.3 indicating intermediate to high risk of fibrosis included 172 patients for screening. Approximately 29 patients were excluded for secondary causes of hepatic steatosis, leaving 143 patients for further analysis (Figure 2). Among these patients, the average FIB-4 score was 1.98. General study characteristics are included in Table 1. Of the 143 patients, 21 (21/143, 14.7%) met criteria for being at a high risk of fibrosis based on FIB-4 score. Only 7 (7/143, 4.9%) patients underwent transient elastography to measure for liver fibrosis, and of these patients, 5 (5/7, 71.4%) were referred to hepatology. The average liver stiffness measurement as determined by transient elastography was 11.9 kPa indicating severe scarring and increased risk of progression to cirrhosis. </a:t>
            </a:r>
            <a:endParaRPr lang="en-US" sz="4800" dirty="0"/>
          </a:p>
        </p:txBody>
      </p:sp>
      <p:sp>
        <p:nvSpPr>
          <p:cNvPr id="48" name="TextBox 47"/>
          <p:cNvSpPr txBox="1"/>
          <p:nvPr/>
        </p:nvSpPr>
        <p:spPr>
          <a:xfrm>
            <a:off x="26459837" y="9278345"/>
            <a:ext cx="12383204" cy="830997"/>
          </a:xfrm>
          <a:prstGeom prst="rect">
            <a:avLst/>
          </a:prstGeom>
          <a:noFill/>
        </p:spPr>
        <p:txBody>
          <a:bodyPr wrap="square" rtlCol="0">
            <a:spAutoFit/>
          </a:bodyPr>
          <a:lstStyle/>
          <a:p>
            <a:r>
              <a:rPr lang="en-US" sz="4800" b="1" dirty="0"/>
              <a:t>Figure 2. Study Participants</a:t>
            </a:r>
          </a:p>
        </p:txBody>
      </p:sp>
      <p:pic>
        <p:nvPicPr>
          <p:cNvPr id="49" name="Picture 48" descr="Petemug 2.eps"/>
          <p:cNvPicPr>
            <a:picLocks noChangeAspect="1"/>
          </p:cNvPicPr>
          <p:nvPr/>
        </p:nvPicPr>
        <p:blipFill>
          <a:blip r:embed="rId5">
            <a:alphaModFix amt="15000"/>
            <a:extLst>
              <a:ext uri="{28A0092B-C50C-407E-A947-70E740481C1C}">
                <a14:useLocalDpi xmlns:a14="http://schemas.microsoft.com/office/drawing/2010/main" val="0"/>
              </a:ext>
            </a:extLst>
          </a:blip>
          <a:stretch>
            <a:fillRect/>
          </a:stretch>
        </p:blipFill>
        <p:spPr>
          <a:xfrm>
            <a:off x="32783737" y="12854786"/>
            <a:ext cx="21743246" cy="25545873"/>
          </a:xfrm>
          <a:prstGeom prst="rect">
            <a:avLst/>
          </a:prstGeom>
        </p:spPr>
      </p:pic>
      <p:sp>
        <p:nvSpPr>
          <p:cNvPr id="33" name="TextBox 32"/>
          <p:cNvSpPr txBox="1"/>
          <p:nvPr/>
        </p:nvSpPr>
        <p:spPr>
          <a:xfrm>
            <a:off x="28198698" y="19050473"/>
            <a:ext cx="12647803" cy="830997"/>
          </a:xfrm>
          <a:prstGeom prst="rect">
            <a:avLst/>
          </a:prstGeom>
          <a:noFill/>
        </p:spPr>
        <p:txBody>
          <a:bodyPr wrap="square" rtlCol="0">
            <a:spAutoFit/>
          </a:bodyPr>
          <a:lstStyle/>
          <a:p>
            <a:r>
              <a:rPr lang="en-US" sz="4800" b="1" dirty="0"/>
              <a:t>Table 1. Study Characteristics</a:t>
            </a:r>
          </a:p>
        </p:txBody>
      </p:sp>
      <p:sp>
        <p:nvSpPr>
          <p:cNvPr id="26" name="TextBox 25"/>
          <p:cNvSpPr txBox="1"/>
          <p:nvPr/>
        </p:nvSpPr>
        <p:spPr>
          <a:xfrm>
            <a:off x="40050225" y="33054261"/>
            <a:ext cx="8996344" cy="1569660"/>
          </a:xfrm>
          <a:prstGeom prst="rect">
            <a:avLst/>
          </a:prstGeom>
          <a:noFill/>
        </p:spPr>
        <p:txBody>
          <a:bodyPr wrap="square" rtlCol="0">
            <a:spAutoFit/>
          </a:bodyPr>
          <a:lstStyle/>
          <a:p>
            <a:r>
              <a:rPr lang="en-US" sz="4800" b="1" dirty="0">
                <a:solidFill>
                  <a:srgbClr val="DB5D20"/>
                </a:solidFill>
              </a:rPr>
              <a:t>REFERENCES OR ACKNOWLEDGEMENTS</a:t>
            </a:r>
          </a:p>
        </p:txBody>
      </p:sp>
      <p:sp>
        <p:nvSpPr>
          <p:cNvPr id="27" name="TextBox 26"/>
          <p:cNvSpPr txBox="1"/>
          <p:nvPr/>
        </p:nvSpPr>
        <p:spPr>
          <a:xfrm>
            <a:off x="40214764" y="34631376"/>
            <a:ext cx="8996344" cy="954107"/>
          </a:xfrm>
          <a:prstGeom prst="rect">
            <a:avLst/>
          </a:prstGeom>
          <a:noFill/>
        </p:spPr>
        <p:txBody>
          <a:bodyPr wrap="square" rtlCol="0">
            <a:spAutoFit/>
          </a:bodyPr>
          <a:lstStyle/>
          <a:p>
            <a:r>
              <a:rPr lang="en-US" sz="2800" dirty="0"/>
              <a:t>This presentation is IRB-exempt. No patient identifying information is contained within this report.</a:t>
            </a:r>
          </a:p>
        </p:txBody>
      </p:sp>
      <p:pic>
        <p:nvPicPr>
          <p:cNvPr id="2" name="Picture 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3156939" y="1782501"/>
            <a:ext cx="16659490" cy="2219755"/>
          </a:xfrm>
          <a:prstGeom prst="rect">
            <a:avLst/>
          </a:prstGeom>
        </p:spPr>
      </p:pic>
      <p:pic>
        <p:nvPicPr>
          <p:cNvPr id="9" name="Picture 8">
            <a:extLst>
              <a:ext uri="{FF2B5EF4-FFF2-40B4-BE49-F238E27FC236}">
                <a16:creationId xmlns:a16="http://schemas.microsoft.com/office/drawing/2014/main" id="{B238D868-B30E-E96E-DA6A-E683EA04350F}"/>
              </a:ext>
            </a:extLst>
          </p:cNvPr>
          <p:cNvPicPr>
            <a:picLocks noChangeAspect="1"/>
          </p:cNvPicPr>
          <p:nvPr/>
        </p:nvPicPr>
        <p:blipFill>
          <a:blip r:embed="rId7"/>
          <a:stretch>
            <a:fillRect/>
          </a:stretch>
        </p:blipFill>
        <p:spPr>
          <a:xfrm>
            <a:off x="13606713" y="10044700"/>
            <a:ext cx="11242385" cy="9005773"/>
          </a:xfrm>
          <a:prstGeom prst="rect">
            <a:avLst/>
          </a:prstGeom>
        </p:spPr>
      </p:pic>
      <p:pic>
        <p:nvPicPr>
          <p:cNvPr id="16" name="Picture 15">
            <a:extLst>
              <a:ext uri="{FF2B5EF4-FFF2-40B4-BE49-F238E27FC236}">
                <a16:creationId xmlns:a16="http://schemas.microsoft.com/office/drawing/2014/main" id="{50145D2B-4969-B5D7-008C-ECDFFD96B8FC}"/>
              </a:ext>
            </a:extLst>
          </p:cNvPr>
          <p:cNvPicPr>
            <a:picLocks noChangeAspect="1"/>
          </p:cNvPicPr>
          <p:nvPr/>
        </p:nvPicPr>
        <p:blipFill>
          <a:blip r:embed="rId8"/>
          <a:stretch>
            <a:fillRect/>
          </a:stretch>
        </p:blipFill>
        <p:spPr>
          <a:xfrm>
            <a:off x="27268360" y="10239847"/>
            <a:ext cx="8035431" cy="7356437"/>
          </a:xfrm>
          <a:prstGeom prst="rect">
            <a:avLst/>
          </a:prstGeom>
        </p:spPr>
      </p:pic>
      <p:sp>
        <p:nvSpPr>
          <p:cNvPr id="38" name="TextBox 37">
            <a:extLst>
              <a:ext uri="{FF2B5EF4-FFF2-40B4-BE49-F238E27FC236}">
                <a16:creationId xmlns:a16="http://schemas.microsoft.com/office/drawing/2014/main" id="{FA9DBC76-FECC-B513-EFCC-B2819BE384C5}"/>
              </a:ext>
            </a:extLst>
          </p:cNvPr>
          <p:cNvSpPr txBox="1"/>
          <p:nvPr/>
        </p:nvSpPr>
        <p:spPr>
          <a:xfrm>
            <a:off x="39769135" y="18220289"/>
            <a:ext cx="8996344" cy="1015663"/>
          </a:xfrm>
          <a:prstGeom prst="rect">
            <a:avLst/>
          </a:prstGeom>
          <a:noFill/>
        </p:spPr>
        <p:txBody>
          <a:bodyPr wrap="square" rtlCol="0">
            <a:spAutoFit/>
          </a:bodyPr>
          <a:lstStyle/>
          <a:p>
            <a:r>
              <a:rPr lang="en-US" sz="6000" b="1" dirty="0">
                <a:solidFill>
                  <a:srgbClr val="DB5D20"/>
                </a:solidFill>
              </a:rPr>
              <a:t>Next Steps</a:t>
            </a:r>
          </a:p>
        </p:txBody>
      </p:sp>
      <p:sp>
        <p:nvSpPr>
          <p:cNvPr id="45" name="TextBox 44">
            <a:extLst>
              <a:ext uri="{FF2B5EF4-FFF2-40B4-BE49-F238E27FC236}">
                <a16:creationId xmlns:a16="http://schemas.microsoft.com/office/drawing/2014/main" id="{FA931DEA-3394-125F-8CD7-3AD4428B22B1}"/>
              </a:ext>
            </a:extLst>
          </p:cNvPr>
          <p:cNvSpPr txBox="1"/>
          <p:nvPr/>
        </p:nvSpPr>
        <p:spPr>
          <a:xfrm>
            <a:off x="39736317" y="19235951"/>
            <a:ext cx="8996344" cy="4401205"/>
          </a:xfrm>
          <a:prstGeom prst="rect">
            <a:avLst/>
          </a:prstGeom>
          <a:noFill/>
        </p:spPr>
        <p:txBody>
          <a:bodyPr wrap="square">
            <a:spAutoFit/>
          </a:bodyPr>
          <a:lstStyle/>
          <a:p>
            <a:r>
              <a:rPr lang="en-US" sz="2800" b="0" i="0" u="none" strike="noStrike" dirty="0">
                <a:solidFill>
                  <a:srgbClr val="000000"/>
                </a:solidFill>
                <a:effectLst/>
                <a:latin typeface="Times New Roman" panose="02020603050405020304" pitchFamily="18" charset="0"/>
              </a:rPr>
              <a:t>We expect to educate through improved uptake of the NAFLD dot phrase in the electronic health record system by the Oklahoma State University Internal Medicine physicians. The use of this phrase imports key patient elements into the assessment and plan and reminds staff of appropriate next steps including FIB-4 score calculation as well as orders for elastography and hepatology referral as appropriate. It is our opinion that these physicians are not missing diagnosis of NAFLD with frequency, it is the follow through according to the algorithm for those at intermediate to high risk of fibrosis. </a:t>
            </a:r>
            <a:endParaRPr lang="en-US" sz="4000" dirty="0"/>
          </a:p>
        </p:txBody>
      </p:sp>
    </p:spTree>
    <p:extLst>
      <p:ext uri="{BB962C8B-B14F-4D97-AF65-F5344CB8AC3E}">
        <p14:creationId xmlns:p14="http://schemas.microsoft.com/office/powerpoint/2010/main" val="27458523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1596</TotalTime>
  <Words>945</Words>
  <Application>Microsoft Macintosh PowerPoint</Application>
  <PresentationFormat>Custom</PresentationFormat>
  <Paragraphs>20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Dohn</dc:creator>
  <cp:lastModifiedBy>Livingston, Reagan</cp:lastModifiedBy>
  <cp:revision>36</cp:revision>
  <cp:lastPrinted>2023-04-25T17:05:56Z</cp:lastPrinted>
  <dcterms:created xsi:type="dcterms:W3CDTF">2016-09-29T15:12:40Z</dcterms:created>
  <dcterms:modified xsi:type="dcterms:W3CDTF">2023-04-25T17:30:06Z</dcterms:modified>
</cp:coreProperties>
</file>