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2918400" cy="21945600"/>
  <p:notesSz cx="7019925" cy="9305925"/>
  <p:defaultTextStyle>
    <a:defPPr>
      <a:defRPr lang="en-US"/>
    </a:defPPr>
    <a:lvl1pPr marL="0" algn="l" defTabSz="1567428" rtl="0" eaLnBrk="1" latinLnBrk="0" hangingPunct="1">
      <a:defRPr sz="6183" kern="1200">
        <a:solidFill>
          <a:schemeClr val="tx1"/>
        </a:solidFill>
        <a:latin typeface="+mn-lt"/>
        <a:ea typeface="+mn-ea"/>
        <a:cs typeface="+mn-cs"/>
      </a:defRPr>
    </a:lvl1pPr>
    <a:lvl2pPr marL="1567428" algn="l" defTabSz="1567428" rtl="0" eaLnBrk="1" latinLnBrk="0" hangingPunct="1">
      <a:defRPr sz="6183" kern="1200">
        <a:solidFill>
          <a:schemeClr val="tx1"/>
        </a:solidFill>
        <a:latin typeface="+mn-lt"/>
        <a:ea typeface="+mn-ea"/>
        <a:cs typeface="+mn-cs"/>
      </a:defRPr>
    </a:lvl2pPr>
    <a:lvl3pPr marL="3134856" algn="l" defTabSz="1567428" rtl="0" eaLnBrk="1" latinLnBrk="0" hangingPunct="1">
      <a:defRPr sz="6183" kern="1200">
        <a:solidFill>
          <a:schemeClr val="tx1"/>
        </a:solidFill>
        <a:latin typeface="+mn-lt"/>
        <a:ea typeface="+mn-ea"/>
        <a:cs typeface="+mn-cs"/>
      </a:defRPr>
    </a:lvl3pPr>
    <a:lvl4pPr marL="4702284" algn="l" defTabSz="1567428" rtl="0" eaLnBrk="1" latinLnBrk="0" hangingPunct="1">
      <a:defRPr sz="6183" kern="1200">
        <a:solidFill>
          <a:schemeClr val="tx1"/>
        </a:solidFill>
        <a:latin typeface="+mn-lt"/>
        <a:ea typeface="+mn-ea"/>
        <a:cs typeface="+mn-cs"/>
      </a:defRPr>
    </a:lvl4pPr>
    <a:lvl5pPr marL="6269712" algn="l" defTabSz="1567428" rtl="0" eaLnBrk="1" latinLnBrk="0" hangingPunct="1">
      <a:defRPr sz="6183" kern="1200">
        <a:solidFill>
          <a:schemeClr val="tx1"/>
        </a:solidFill>
        <a:latin typeface="+mn-lt"/>
        <a:ea typeface="+mn-ea"/>
        <a:cs typeface="+mn-cs"/>
      </a:defRPr>
    </a:lvl5pPr>
    <a:lvl6pPr marL="7837140" algn="l" defTabSz="1567428" rtl="0" eaLnBrk="1" latinLnBrk="0" hangingPunct="1">
      <a:defRPr sz="6183" kern="1200">
        <a:solidFill>
          <a:schemeClr val="tx1"/>
        </a:solidFill>
        <a:latin typeface="+mn-lt"/>
        <a:ea typeface="+mn-ea"/>
        <a:cs typeface="+mn-cs"/>
      </a:defRPr>
    </a:lvl6pPr>
    <a:lvl7pPr marL="9404567" algn="l" defTabSz="1567428" rtl="0" eaLnBrk="1" latinLnBrk="0" hangingPunct="1">
      <a:defRPr sz="6183" kern="1200">
        <a:solidFill>
          <a:schemeClr val="tx1"/>
        </a:solidFill>
        <a:latin typeface="+mn-lt"/>
        <a:ea typeface="+mn-ea"/>
        <a:cs typeface="+mn-cs"/>
      </a:defRPr>
    </a:lvl7pPr>
    <a:lvl8pPr marL="10971995" algn="l" defTabSz="1567428" rtl="0" eaLnBrk="1" latinLnBrk="0" hangingPunct="1">
      <a:defRPr sz="6183" kern="1200">
        <a:solidFill>
          <a:schemeClr val="tx1"/>
        </a:solidFill>
        <a:latin typeface="+mn-lt"/>
        <a:ea typeface="+mn-ea"/>
        <a:cs typeface="+mn-cs"/>
      </a:defRPr>
    </a:lvl8pPr>
    <a:lvl9pPr marL="12539423" algn="l" defTabSz="1567428" rtl="0" eaLnBrk="1" latinLnBrk="0" hangingPunct="1">
      <a:defRPr sz="61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2" userDrawn="1">
          <p15:clr>
            <a:srgbClr val="A4A3A4"/>
          </p15:clr>
        </p15:guide>
        <p15:guide id="2" pos="103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DB5D20"/>
    <a:srgbClr val="FFFFFF"/>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78"/>
  </p:normalViewPr>
  <p:slideViewPr>
    <p:cSldViewPr snapToGrid="0" snapToObjects="1">
      <p:cViewPr>
        <p:scale>
          <a:sx n="40" d="100"/>
          <a:sy n="40" d="100"/>
        </p:scale>
        <p:origin x="-1328" y="-344"/>
      </p:cViewPr>
      <p:guideLst>
        <p:guide orient="horz" pos="6912"/>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https://ostatemailokstate-my.sharepoint.com/personal/hallie_frederick_okstate_edu/Documents/Attachments/Diagrams%20for%20Poste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solidFill>
              <a:schemeClr val="accent2"/>
            </a:solidFill>
            <a:ln>
              <a:solidFill>
                <a:schemeClr val="tx1"/>
              </a:solidFill>
            </a:ln>
          </c:spPr>
          <c:dPt>
            <c:idx val="0"/>
            <c:bubble3D val="0"/>
            <c:spPr>
              <a:solidFill>
                <a:srgbClr val="DB5D20"/>
              </a:solidFill>
              <a:ln w="19050">
                <a:solidFill>
                  <a:schemeClr val="tx1"/>
                </a:solidFill>
              </a:ln>
              <a:effectLst/>
            </c:spPr>
            <c:extLst>
              <c:ext xmlns:c16="http://schemas.microsoft.com/office/drawing/2014/chart" uri="{C3380CC4-5D6E-409C-BE32-E72D297353CC}">
                <c16:uniqueId val="{00000001-9DBC-0B48-A2A3-83B9B0C4E437}"/>
              </c:ext>
            </c:extLst>
          </c:dPt>
          <c:dPt>
            <c:idx val="1"/>
            <c:bubble3D val="0"/>
            <c:spPr>
              <a:solidFill>
                <a:srgbClr val="B3B3B3"/>
              </a:solidFill>
              <a:ln w="19050">
                <a:solidFill>
                  <a:schemeClr val="tx1"/>
                </a:solidFill>
              </a:ln>
              <a:effectLst/>
            </c:spPr>
            <c:extLst>
              <c:ext xmlns:c16="http://schemas.microsoft.com/office/drawing/2014/chart" uri="{C3380CC4-5D6E-409C-BE32-E72D297353CC}">
                <c16:uniqueId val="{00000003-9DBC-0B48-A2A3-83B9B0C4E437}"/>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1-9DBC-0B48-A2A3-83B9B0C4E437}"/>
                </c:ext>
              </c:extLst>
            </c:dLbl>
            <c:dLbl>
              <c:idx val="1"/>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6="http://schemas.microsoft.com/office/drawing/2014/chart" uri="{C3380CC4-5D6E-409C-BE32-E72D297353CC}">
                  <c16:uniqueId val="{00000003-9DBC-0B48-A2A3-83B9B0C4E437}"/>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Data!$T$17:$T$18</c:f>
              <c:strCache>
                <c:ptCount val="2"/>
                <c:pt idx="0">
                  <c:v>Completed</c:v>
                </c:pt>
                <c:pt idx="1">
                  <c:v>Not Completed</c:v>
                </c:pt>
              </c:strCache>
            </c:strRef>
          </c:cat>
          <c:val>
            <c:numRef>
              <c:f>Data!$U$17:$U$18</c:f>
              <c:numCache>
                <c:formatCode>0.0%</c:formatCode>
                <c:ptCount val="2"/>
                <c:pt idx="0">
                  <c:v>0.55379999999999996</c:v>
                </c:pt>
                <c:pt idx="1">
                  <c:v>0.44619999999999999</c:v>
                </c:pt>
              </c:numCache>
            </c:numRef>
          </c:val>
          <c:extLst>
            <c:ext xmlns:c16="http://schemas.microsoft.com/office/drawing/2014/chart" uri="{C3380CC4-5D6E-409C-BE32-E72D297353CC}">
              <c16:uniqueId val="{00000004-9DBC-0B48-A2A3-83B9B0C4E437}"/>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F4C9ED-C73A-4CCE-818A-CA0DB93C1FD0}" type="doc">
      <dgm:prSet loTypeId="urn:microsoft.com/office/officeart/2005/8/layout/process1" loCatId="" qsTypeId="urn:microsoft.com/office/officeart/2005/8/quickstyle/simple1" qsCatId="simple" csTypeId="urn:microsoft.com/office/officeart/2005/8/colors/accent3_5" csCatId="accent3" phldr="1"/>
      <dgm:spPr/>
      <dgm:t>
        <a:bodyPr/>
        <a:lstStyle/>
        <a:p>
          <a:endParaRPr lang="en-US"/>
        </a:p>
      </dgm:t>
    </dgm:pt>
    <dgm:pt modelId="{D73F7224-3B0B-41D8-902A-610F2E865893}">
      <dgm:prSet phldrT="[Text]" custT="1"/>
      <dgm:spPr>
        <a:solidFill>
          <a:srgbClr val="DB5D20">
            <a:alpha val="90000"/>
          </a:srgbClr>
        </a:solidFill>
      </dgm:spPr>
      <dgm:t>
        <a:bodyPr/>
        <a:lstStyle/>
        <a:p>
          <a:r>
            <a:rPr lang="en-US" sz="2800" b="1">
              <a:solidFill>
                <a:schemeClr val="tx1"/>
              </a:solidFill>
            </a:rPr>
            <a:t>Patient admitted to hospital</a:t>
          </a:r>
        </a:p>
      </dgm:t>
    </dgm:pt>
    <dgm:pt modelId="{2FC5E3A0-08D7-4C33-BF18-3608578B530D}" type="parTrans" cxnId="{758F121D-EA0C-4BCF-B0DA-A63DC5024D07}">
      <dgm:prSet/>
      <dgm:spPr/>
      <dgm:t>
        <a:bodyPr/>
        <a:lstStyle/>
        <a:p>
          <a:endParaRPr lang="en-US"/>
        </a:p>
      </dgm:t>
    </dgm:pt>
    <dgm:pt modelId="{C9BF04CA-5CBD-4064-AA44-94612A8F55E8}" type="sibTrans" cxnId="{758F121D-EA0C-4BCF-B0DA-A63DC5024D07}">
      <dgm:prSet/>
      <dgm:spPr/>
      <dgm:t>
        <a:bodyPr/>
        <a:lstStyle/>
        <a:p>
          <a:endParaRPr lang="en-US"/>
        </a:p>
      </dgm:t>
    </dgm:pt>
    <dgm:pt modelId="{E45BF967-86F0-486C-8E0A-773F1C769263}">
      <dgm:prSet phldrT="[Text]" custT="1"/>
      <dgm:spPr>
        <a:solidFill>
          <a:srgbClr val="DB5D20">
            <a:alpha val="83333"/>
          </a:srgbClr>
        </a:solidFill>
      </dgm:spPr>
      <dgm:t>
        <a:bodyPr/>
        <a:lstStyle/>
        <a:p>
          <a:r>
            <a:rPr lang="en-US" sz="2800" b="1">
              <a:solidFill>
                <a:schemeClr val="tx1"/>
              </a:solidFill>
            </a:rPr>
            <a:t>Admitting resident obtains as much med history as they are able during H&amp;P</a:t>
          </a:r>
        </a:p>
      </dgm:t>
    </dgm:pt>
    <dgm:pt modelId="{F53A0CB0-152F-4E5D-B78F-CE00B93D055C}" type="parTrans" cxnId="{F29F8CA3-F3A2-427D-939D-8CAC1C11F95D}">
      <dgm:prSet/>
      <dgm:spPr/>
      <dgm:t>
        <a:bodyPr/>
        <a:lstStyle/>
        <a:p>
          <a:endParaRPr lang="en-US"/>
        </a:p>
      </dgm:t>
    </dgm:pt>
    <dgm:pt modelId="{886D406F-9D74-4CAA-84E1-23BBD0E68F66}" type="sibTrans" cxnId="{F29F8CA3-F3A2-427D-939D-8CAC1C11F95D}">
      <dgm:prSet/>
      <dgm:spPr/>
      <dgm:t>
        <a:bodyPr/>
        <a:lstStyle/>
        <a:p>
          <a:endParaRPr lang="en-US"/>
        </a:p>
      </dgm:t>
    </dgm:pt>
    <dgm:pt modelId="{85010CD8-E8ED-49EF-BCA4-B028FD51FA4D}">
      <dgm:prSet phldrT="[Text]" custT="1"/>
      <dgm:spPr>
        <a:solidFill>
          <a:srgbClr val="DB5D20">
            <a:alpha val="70000"/>
          </a:srgbClr>
        </a:solidFill>
      </dgm:spPr>
      <dgm:t>
        <a:bodyPr/>
        <a:lstStyle/>
        <a:p>
          <a:r>
            <a:rPr lang="en-US" sz="2800" b="1">
              <a:solidFill>
                <a:schemeClr val="tx1"/>
              </a:solidFill>
            </a:rPr>
            <a:t>MHTs complete med history on all patients in chronological order from time of admission</a:t>
          </a:r>
        </a:p>
      </dgm:t>
    </dgm:pt>
    <dgm:pt modelId="{0A9F42F2-C0AB-4191-B3C2-7046044E8E86}" type="parTrans" cxnId="{4DC538F3-52FE-441D-991B-BF144CADAC97}">
      <dgm:prSet/>
      <dgm:spPr/>
      <dgm:t>
        <a:bodyPr/>
        <a:lstStyle/>
        <a:p>
          <a:endParaRPr lang="en-US"/>
        </a:p>
      </dgm:t>
    </dgm:pt>
    <dgm:pt modelId="{0C1E49CD-E8D4-4B5D-B04C-E18428F9AB2E}" type="sibTrans" cxnId="{4DC538F3-52FE-441D-991B-BF144CADAC97}">
      <dgm:prSet/>
      <dgm:spPr/>
      <dgm:t>
        <a:bodyPr/>
        <a:lstStyle/>
        <a:p>
          <a:endParaRPr lang="en-US"/>
        </a:p>
      </dgm:t>
    </dgm:pt>
    <dgm:pt modelId="{500AD97F-9C3A-4B17-894A-A53E7385A015}">
      <dgm:prSet phldrT="[Text]" custT="1"/>
      <dgm:spPr>
        <a:solidFill>
          <a:srgbClr val="DB5D20">
            <a:alpha val="63333"/>
          </a:srgbClr>
        </a:solidFill>
      </dgm:spPr>
      <dgm:t>
        <a:bodyPr/>
        <a:lstStyle/>
        <a:p>
          <a:r>
            <a:rPr lang="en-US" sz="2800" b="1">
              <a:solidFill>
                <a:schemeClr val="tx1"/>
              </a:solidFill>
            </a:rPr>
            <a:t>MHTs change "Med List Status" to "Pharmacy Reviewed"</a:t>
          </a:r>
        </a:p>
      </dgm:t>
    </dgm:pt>
    <dgm:pt modelId="{CD5CBD32-894E-4024-B243-2A54659CCDA4}" type="parTrans" cxnId="{708BC790-1820-4A2A-8554-17F484FF3169}">
      <dgm:prSet/>
      <dgm:spPr/>
      <dgm:t>
        <a:bodyPr/>
        <a:lstStyle/>
        <a:p>
          <a:endParaRPr lang="en-US"/>
        </a:p>
      </dgm:t>
    </dgm:pt>
    <dgm:pt modelId="{667395F5-8D91-4B86-BDD3-581AAE9284E1}" type="sibTrans" cxnId="{708BC790-1820-4A2A-8554-17F484FF3169}">
      <dgm:prSet/>
      <dgm:spPr/>
      <dgm:t>
        <a:bodyPr/>
        <a:lstStyle/>
        <a:p>
          <a:endParaRPr lang="en-US"/>
        </a:p>
      </dgm:t>
    </dgm:pt>
    <dgm:pt modelId="{061C201E-CCDC-459B-9B9B-A12C643EFC91}">
      <dgm:prSet phldrT="[Text]" custT="1"/>
      <dgm:spPr>
        <a:solidFill>
          <a:srgbClr val="DB5D20">
            <a:alpha val="56667"/>
          </a:srgbClr>
        </a:solidFill>
      </dgm:spPr>
      <dgm:t>
        <a:bodyPr/>
        <a:lstStyle/>
        <a:p>
          <a:r>
            <a:rPr lang="en-US" sz="2800" b="1">
              <a:solidFill>
                <a:schemeClr val="tx1"/>
              </a:solidFill>
            </a:rPr>
            <a:t>Resident sees "Pharmacy Reviewed" on Epic dashboard and completes med rec</a:t>
          </a:r>
        </a:p>
      </dgm:t>
    </dgm:pt>
    <dgm:pt modelId="{3FB2329C-13E3-4C69-B5A4-3FD5A28DA6F2}" type="parTrans" cxnId="{DBADC547-D626-475F-99CF-FD1C5646B00D}">
      <dgm:prSet/>
      <dgm:spPr/>
      <dgm:t>
        <a:bodyPr/>
        <a:lstStyle/>
        <a:p>
          <a:endParaRPr lang="en-US"/>
        </a:p>
      </dgm:t>
    </dgm:pt>
    <dgm:pt modelId="{B15CEECD-A6A5-482D-A9D8-23555101B22E}" type="sibTrans" cxnId="{DBADC547-D626-475F-99CF-FD1C5646B00D}">
      <dgm:prSet/>
      <dgm:spPr/>
      <dgm:t>
        <a:bodyPr/>
        <a:lstStyle/>
        <a:p>
          <a:endParaRPr lang="en-US"/>
        </a:p>
      </dgm:t>
    </dgm:pt>
    <dgm:pt modelId="{270D4074-F1F5-4183-8489-550AB0482F6E}">
      <dgm:prSet phldrT="[Text]" custT="1"/>
      <dgm:spPr>
        <a:solidFill>
          <a:srgbClr val="DB5D20">
            <a:alpha val="50000"/>
          </a:srgbClr>
        </a:solidFill>
      </dgm:spPr>
      <dgm:t>
        <a:bodyPr/>
        <a:lstStyle/>
        <a:p>
          <a:r>
            <a:rPr lang="en-US" sz="2800" b="1">
              <a:solidFill>
                <a:schemeClr val="tx1"/>
              </a:solidFill>
            </a:rPr>
            <a:t>Check mark appears under "Admission Med Rec Complete" on Epic dashboard</a:t>
          </a:r>
        </a:p>
      </dgm:t>
    </dgm:pt>
    <dgm:pt modelId="{18BD91E9-E578-4D22-BB58-302191310EC3}" type="parTrans" cxnId="{AA217E33-B299-4D50-B78A-9F588D5C1119}">
      <dgm:prSet/>
      <dgm:spPr/>
      <dgm:t>
        <a:bodyPr/>
        <a:lstStyle/>
        <a:p>
          <a:endParaRPr lang="en-US"/>
        </a:p>
      </dgm:t>
    </dgm:pt>
    <dgm:pt modelId="{3BD98EA2-06C3-4DA9-A5EA-DBE0B9B236F9}" type="sibTrans" cxnId="{AA217E33-B299-4D50-B78A-9F588D5C1119}">
      <dgm:prSet/>
      <dgm:spPr/>
      <dgm:t>
        <a:bodyPr/>
        <a:lstStyle/>
        <a:p>
          <a:endParaRPr lang="en-US"/>
        </a:p>
      </dgm:t>
    </dgm:pt>
    <dgm:pt modelId="{FE4757CD-0125-F54E-BF07-849FF5389115}">
      <dgm:prSet/>
      <dgm:spPr/>
      <dgm:t>
        <a:bodyPr/>
        <a:lstStyle/>
        <a:p>
          <a:endParaRPr lang="en-US"/>
        </a:p>
      </dgm:t>
    </dgm:pt>
    <dgm:pt modelId="{61779D98-43F7-D445-AE84-56FD8E36B07A}" type="parTrans" cxnId="{FE05C600-882E-AB44-8E68-C6A6D20A5E69}">
      <dgm:prSet/>
      <dgm:spPr/>
      <dgm:t>
        <a:bodyPr/>
        <a:lstStyle/>
        <a:p>
          <a:endParaRPr lang="en-US"/>
        </a:p>
      </dgm:t>
    </dgm:pt>
    <dgm:pt modelId="{6CC8512A-2B85-6149-80C7-88DA8147BA3C}" type="sibTrans" cxnId="{FE05C600-882E-AB44-8E68-C6A6D20A5E69}">
      <dgm:prSet/>
      <dgm:spPr/>
      <dgm:t>
        <a:bodyPr/>
        <a:lstStyle/>
        <a:p>
          <a:endParaRPr lang="en-US"/>
        </a:p>
      </dgm:t>
    </dgm:pt>
    <dgm:pt modelId="{8E9118A7-169E-6149-89E0-7FA9B1393F29}" type="pres">
      <dgm:prSet presAssocID="{69F4C9ED-C73A-4CCE-818A-CA0DB93C1FD0}" presName="Name0" presStyleCnt="0">
        <dgm:presLayoutVars>
          <dgm:dir/>
          <dgm:resizeHandles val="exact"/>
        </dgm:presLayoutVars>
      </dgm:prSet>
      <dgm:spPr/>
    </dgm:pt>
    <dgm:pt modelId="{1FF733CA-7C5C-2C43-B56C-F9906EF18117}" type="pres">
      <dgm:prSet presAssocID="{D73F7224-3B0B-41D8-902A-610F2E865893}" presName="node" presStyleLbl="node1" presStyleIdx="0" presStyleCnt="7">
        <dgm:presLayoutVars>
          <dgm:bulletEnabled val="1"/>
        </dgm:presLayoutVars>
      </dgm:prSet>
      <dgm:spPr/>
    </dgm:pt>
    <dgm:pt modelId="{36AEF73D-0529-A74A-9DDB-D14D11F673C1}" type="pres">
      <dgm:prSet presAssocID="{C9BF04CA-5CBD-4064-AA44-94612A8F55E8}" presName="sibTrans" presStyleLbl="sibTrans2D1" presStyleIdx="0" presStyleCnt="6"/>
      <dgm:spPr/>
    </dgm:pt>
    <dgm:pt modelId="{3E4146EC-BA4A-5247-A361-AE56710ABDFB}" type="pres">
      <dgm:prSet presAssocID="{C9BF04CA-5CBD-4064-AA44-94612A8F55E8}" presName="connectorText" presStyleLbl="sibTrans2D1" presStyleIdx="0" presStyleCnt="6"/>
      <dgm:spPr/>
    </dgm:pt>
    <dgm:pt modelId="{63B337E5-75CE-4849-8B6F-BDFA26DC554E}" type="pres">
      <dgm:prSet presAssocID="{E45BF967-86F0-486C-8E0A-773F1C769263}" presName="node" presStyleLbl="node1" presStyleIdx="1" presStyleCnt="7">
        <dgm:presLayoutVars>
          <dgm:bulletEnabled val="1"/>
        </dgm:presLayoutVars>
      </dgm:prSet>
      <dgm:spPr/>
    </dgm:pt>
    <dgm:pt modelId="{14303745-7239-3F46-9FC1-D8046DFA2F64}" type="pres">
      <dgm:prSet presAssocID="{886D406F-9D74-4CAA-84E1-23BBD0E68F66}" presName="sibTrans" presStyleLbl="sibTrans2D1" presStyleIdx="1" presStyleCnt="6"/>
      <dgm:spPr/>
    </dgm:pt>
    <dgm:pt modelId="{758454BE-CB99-0C4B-9AA2-8297D452E931}" type="pres">
      <dgm:prSet presAssocID="{886D406F-9D74-4CAA-84E1-23BBD0E68F66}" presName="connectorText" presStyleLbl="sibTrans2D1" presStyleIdx="1" presStyleCnt="6"/>
      <dgm:spPr/>
    </dgm:pt>
    <dgm:pt modelId="{453148EA-037D-4948-A264-E582CCA20642}" type="pres">
      <dgm:prSet presAssocID="{85010CD8-E8ED-49EF-BCA4-B028FD51FA4D}" presName="node" presStyleLbl="node1" presStyleIdx="2" presStyleCnt="7">
        <dgm:presLayoutVars>
          <dgm:bulletEnabled val="1"/>
        </dgm:presLayoutVars>
      </dgm:prSet>
      <dgm:spPr/>
    </dgm:pt>
    <dgm:pt modelId="{2CBADDB3-5892-3E42-9EAA-87C3EC5166C9}" type="pres">
      <dgm:prSet presAssocID="{0C1E49CD-E8D4-4B5D-B04C-E18428F9AB2E}" presName="sibTrans" presStyleLbl="sibTrans2D1" presStyleIdx="2" presStyleCnt="6"/>
      <dgm:spPr/>
    </dgm:pt>
    <dgm:pt modelId="{4D909574-858A-2247-A5C7-C875C417E88F}" type="pres">
      <dgm:prSet presAssocID="{0C1E49CD-E8D4-4B5D-B04C-E18428F9AB2E}" presName="connectorText" presStyleLbl="sibTrans2D1" presStyleIdx="2" presStyleCnt="6"/>
      <dgm:spPr/>
    </dgm:pt>
    <dgm:pt modelId="{16D2FB1C-46C1-B44A-AC55-C9D95D4DB3A8}" type="pres">
      <dgm:prSet presAssocID="{500AD97F-9C3A-4B17-894A-A53E7385A015}" presName="node" presStyleLbl="node1" presStyleIdx="3" presStyleCnt="7">
        <dgm:presLayoutVars>
          <dgm:bulletEnabled val="1"/>
        </dgm:presLayoutVars>
      </dgm:prSet>
      <dgm:spPr/>
    </dgm:pt>
    <dgm:pt modelId="{FAFD4318-AE81-8D45-AB4E-B81EAD6DCECB}" type="pres">
      <dgm:prSet presAssocID="{667395F5-8D91-4B86-BDD3-581AAE9284E1}" presName="sibTrans" presStyleLbl="sibTrans2D1" presStyleIdx="3" presStyleCnt="6"/>
      <dgm:spPr/>
    </dgm:pt>
    <dgm:pt modelId="{BA66C14F-F20A-1441-AA10-FF60F0DC242B}" type="pres">
      <dgm:prSet presAssocID="{667395F5-8D91-4B86-BDD3-581AAE9284E1}" presName="connectorText" presStyleLbl="sibTrans2D1" presStyleIdx="3" presStyleCnt="6"/>
      <dgm:spPr/>
    </dgm:pt>
    <dgm:pt modelId="{F7177122-8CF5-C14B-B6CB-2B0C923E272F}" type="pres">
      <dgm:prSet presAssocID="{061C201E-CCDC-459B-9B9B-A12C643EFC91}" presName="node" presStyleLbl="node1" presStyleIdx="4" presStyleCnt="7">
        <dgm:presLayoutVars>
          <dgm:bulletEnabled val="1"/>
        </dgm:presLayoutVars>
      </dgm:prSet>
      <dgm:spPr/>
    </dgm:pt>
    <dgm:pt modelId="{1399DF0A-0D9E-E441-82A0-3A646907D484}" type="pres">
      <dgm:prSet presAssocID="{B15CEECD-A6A5-482D-A9D8-23555101B22E}" presName="sibTrans" presStyleLbl="sibTrans2D1" presStyleIdx="4" presStyleCnt="6"/>
      <dgm:spPr/>
    </dgm:pt>
    <dgm:pt modelId="{36FA02A6-F3C8-D14B-A379-AD1DE299CAD8}" type="pres">
      <dgm:prSet presAssocID="{B15CEECD-A6A5-482D-A9D8-23555101B22E}" presName="connectorText" presStyleLbl="sibTrans2D1" presStyleIdx="4" presStyleCnt="6"/>
      <dgm:spPr/>
    </dgm:pt>
    <dgm:pt modelId="{53F9D9DC-E4D2-654C-A116-3D14CCFD7818}" type="pres">
      <dgm:prSet presAssocID="{270D4074-F1F5-4183-8489-550AB0482F6E}" presName="node" presStyleLbl="node1" presStyleIdx="5" presStyleCnt="7">
        <dgm:presLayoutVars>
          <dgm:bulletEnabled val="1"/>
        </dgm:presLayoutVars>
      </dgm:prSet>
      <dgm:spPr/>
    </dgm:pt>
    <dgm:pt modelId="{4726C384-D0D5-CD45-8379-05A08AAE029F}" type="pres">
      <dgm:prSet presAssocID="{3BD98EA2-06C3-4DA9-A5EA-DBE0B9B236F9}" presName="sibTrans" presStyleLbl="sibTrans2D1" presStyleIdx="5" presStyleCnt="6"/>
      <dgm:spPr/>
    </dgm:pt>
    <dgm:pt modelId="{3444E7F2-056C-2943-8699-DBDC4A2461D1}" type="pres">
      <dgm:prSet presAssocID="{3BD98EA2-06C3-4DA9-A5EA-DBE0B9B236F9}" presName="connectorText" presStyleLbl="sibTrans2D1" presStyleIdx="5" presStyleCnt="6"/>
      <dgm:spPr/>
    </dgm:pt>
    <dgm:pt modelId="{CAE80BED-B1B8-E546-80D6-CB63BD6A99D6}" type="pres">
      <dgm:prSet presAssocID="{FE4757CD-0125-F54E-BF07-849FF5389115}" presName="node" presStyleLbl="node1" presStyleIdx="6" presStyleCnt="7">
        <dgm:presLayoutVars>
          <dgm:bulletEnabled val="1"/>
        </dgm:presLayoutVars>
      </dgm:prSet>
      <dgm:spPr/>
    </dgm:pt>
  </dgm:ptLst>
  <dgm:cxnLst>
    <dgm:cxn modelId="{FE05C600-882E-AB44-8E68-C6A6D20A5E69}" srcId="{69F4C9ED-C73A-4CCE-818A-CA0DB93C1FD0}" destId="{FE4757CD-0125-F54E-BF07-849FF5389115}" srcOrd="6" destOrd="0" parTransId="{61779D98-43F7-D445-AE84-56FD8E36B07A}" sibTransId="{6CC8512A-2B85-6149-80C7-88DA8147BA3C}"/>
    <dgm:cxn modelId="{1975B801-BD54-D948-BF44-EE9819C73446}" type="presOf" srcId="{69F4C9ED-C73A-4CCE-818A-CA0DB93C1FD0}" destId="{8E9118A7-169E-6149-89E0-7FA9B1393F29}" srcOrd="0" destOrd="0" presId="urn:microsoft.com/office/officeart/2005/8/layout/process1"/>
    <dgm:cxn modelId="{8F434504-B2A2-B340-86DD-86BDD7482E7D}" type="presOf" srcId="{C9BF04CA-5CBD-4064-AA44-94612A8F55E8}" destId="{3E4146EC-BA4A-5247-A361-AE56710ABDFB}" srcOrd="1" destOrd="0" presId="urn:microsoft.com/office/officeart/2005/8/layout/process1"/>
    <dgm:cxn modelId="{758F121D-EA0C-4BCF-B0DA-A63DC5024D07}" srcId="{69F4C9ED-C73A-4CCE-818A-CA0DB93C1FD0}" destId="{D73F7224-3B0B-41D8-902A-610F2E865893}" srcOrd="0" destOrd="0" parTransId="{2FC5E3A0-08D7-4C33-BF18-3608578B530D}" sibTransId="{C9BF04CA-5CBD-4064-AA44-94612A8F55E8}"/>
    <dgm:cxn modelId="{AA217E33-B299-4D50-B78A-9F588D5C1119}" srcId="{69F4C9ED-C73A-4CCE-818A-CA0DB93C1FD0}" destId="{270D4074-F1F5-4183-8489-550AB0482F6E}" srcOrd="5" destOrd="0" parTransId="{18BD91E9-E578-4D22-BB58-302191310EC3}" sibTransId="{3BD98EA2-06C3-4DA9-A5EA-DBE0B9B236F9}"/>
    <dgm:cxn modelId="{3B05E036-0B5F-A44D-9675-A15887F5D182}" type="presOf" srcId="{061C201E-CCDC-459B-9B9B-A12C643EFC91}" destId="{F7177122-8CF5-C14B-B6CB-2B0C923E272F}" srcOrd="0" destOrd="0" presId="urn:microsoft.com/office/officeart/2005/8/layout/process1"/>
    <dgm:cxn modelId="{CDD58046-067C-FA43-A9CF-345F21FC8316}" type="presOf" srcId="{270D4074-F1F5-4183-8489-550AB0482F6E}" destId="{53F9D9DC-E4D2-654C-A116-3D14CCFD7818}" srcOrd="0" destOrd="0" presId="urn:microsoft.com/office/officeart/2005/8/layout/process1"/>
    <dgm:cxn modelId="{DBADC547-D626-475F-99CF-FD1C5646B00D}" srcId="{69F4C9ED-C73A-4CCE-818A-CA0DB93C1FD0}" destId="{061C201E-CCDC-459B-9B9B-A12C643EFC91}" srcOrd="4" destOrd="0" parTransId="{3FB2329C-13E3-4C69-B5A4-3FD5A28DA6F2}" sibTransId="{B15CEECD-A6A5-482D-A9D8-23555101B22E}"/>
    <dgm:cxn modelId="{A922A952-DB9C-384D-9449-46EA14C4B287}" type="presOf" srcId="{667395F5-8D91-4B86-BDD3-581AAE9284E1}" destId="{BA66C14F-F20A-1441-AA10-FF60F0DC242B}" srcOrd="1" destOrd="0" presId="urn:microsoft.com/office/officeart/2005/8/layout/process1"/>
    <dgm:cxn modelId="{B2355656-99C2-794C-9351-013C69EF8538}" type="presOf" srcId="{B15CEECD-A6A5-482D-A9D8-23555101B22E}" destId="{36FA02A6-F3C8-D14B-A379-AD1DE299CAD8}" srcOrd="1" destOrd="0" presId="urn:microsoft.com/office/officeart/2005/8/layout/process1"/>
    <dgm:cxn modelId="{584EE880-5430-FB4E-8632-1A97C717345A}" type="presOf" srcId="{E45BF967-86F0-486C-8E0A-773F1C769263}" destId="{63B337E5-75CE-4849-8B6F-BDFA26DC554E}" srcOrd="0" destOrd="0" presId="urn:microsoft.com/office/officeart/2005/8/layout/process1"/>
    <dgm:cxn modelId="{20713A86-BFC6-1C49-8DB4-9CA638630E2E}" type="presOf" srcId="{FE4757CD-0125-F54E-BF07-849FF5389115}" destId="{CAE80BED-B1B8-E546-80D6-CB63BD6A99D6}" srcOrd="0" destOrd="0" presId="urn:microsoft.com/office/officeart/2005/8/layout/process1"/>
    <dgm:cxn modelId="{43CF0D89-A2E8-4A43-A322-5825C5A83D41}" type="presOf" srcId="{886D406F-9D74-4CAA-84E1-23BBD0E68F66}" destId="{758454BE-CB99-0C4B-9AA2-8297D452E931}" srcOrd="1" destOrd="0" presId="urn:microsoft.com/office/officeart/2005/8/layout/process1"/>
    <dgm:cxn modelId="{708BC790-1820-4A2A-8554-17F484FF3169}" srcId="{69F4C9ED-C73A-4CCE-818A-CA0DB93C1FD0}" destId="{500AD97F-9C3A-4B17-894A-A53E7385A015}" srcOrd="3" destOrd="0" parTransId="{CD5CBD32-894E-4024-B243-2A54659CCDA4}" sibTransId="{667395F5-8D91-4B86-BDD3-581AAE9284E1}"/>
    <dgm:cxn modelId="{A50E2695-8B82-1A45-86DE-C17F736B74DE}" type="presOf" srcId="{667395F5-8D91-4B86-BDD3-581AAE9284E1}" destId="{FAFD4318-AE81-8D45-AB4E-B81EAD6DCECB}" srcOrd="0" destOrd="0" presId="urn:microsoft.com/office/officeart/2005/8/layout/process1"/>
    <dgm:cxn modelId="{B7CAF49B-AC32-FD4B-98FB-8651AC1E5EFA}" type="presOf" srcId="{3BD98EA2-06C3-4DA9-A5EA-DBE0B9B236F9}" destId="{3444E7F2-056C-2943-8699-DBDC4A2461D1}" srcOrd="1" destOrd="0" presId="urn:microsoft.com/office/officeart/2005/8/layout/process1"/>
    <dgm:cxn modelId="{F29F8CA3-F3A2-427D-939D-8CAC1C11F95D}" srcId="{69F4C9ED-C73A-4CCE-818A-CA0DB93C1FD0}" destId="{E45BF967-86F0-486C-8E0A-773F1C769263}" srcOrd="1" destOrd="0" parTransId="{F53A0CB0-152F-4E5D-B78F-CE00B93D055C}" sibTransId="{886D406F-9D74-4CAA-84E1-23BBD0E68F66}"/>
    <dgm:cxn modelId="{6A64EFA6-84F3-E746-BFF6-A09FBAD06039}" type="presOf" srcId="{0C1E49CD-E8D4-4B5D-B04C-E18428F9AB2E}" destId="{2CBADDB3-5892-3E42-9EAA-87C3EC5166C9}" srcOrd="0" destOrd="0" presId="urn:microsoft.com/office/officeart/2005/8/layout/process1"/>
    <dgm:cxn modelId="{832327AD-E1C9-1F4C-8163-131045767C32}" type="presOf" srcId="{C9BF04CA-5CBD-4064-AA44-94612A8F55E8}" destId="{36AEF73D-0529-A74A-9DDB-D14D11F673C1}" srcOrd="0" destOrd="0" presId="urn:microsoft.com/office/officeart/2005/8/layout/process1"/>
    <dgm:cxn modelId="{F80647AE-2817-7143-AAAB-D422E8FDC9D3}" type="presOf" srcId="{3BD98EA2-06C3-4DA9-A5EA-DBE0B9B236F9}" destId="{4726C384-D0D5-CD45-8379-05A08AAE029F}" srcOrd="0" destOrd="0" presId="urn:microsoft.com/office/officeart/2005/8/layout/process1"/>
    <dgm:cxn modelId="{31D034BE-75B3-274D-92AE-AA30B081C59E}" type="presOf" srcId="{500AD97F-9C3A-4B17-894A-A53E7385A015}" destId="{16D2FB1C-46C1-B44A-AC55-C9D95D4DB3A8}" srcOrd="0" destOrd="0" presId="urn:microsoft.com/office/officeart/2005/8/layout/process1"/>
    <dgm:cxn modelId="{7A907DBF-BD1F-474C-9DF4-EAC8BAA7D584}" type="presOf" srcId="{D73F7224-3B0B-41D8-902A-610F2E865893}" destId="{1FF733CA-7C5C-2C43-B56C-F9906EF18117}" srcOrd="0" destOrd="0" presId="urn:microsoft.com/office/officeart/2005/8/layout/process1"/>
    <dgm:cxn modelId="{B45E24C6-AFA0-B94C-8591-EFE9A4FA9E01}" type="presOf" srcId="{0C1E49CD-E8D4-4B5D-B04C-E18428F9AB2E}" destId="{4D909574-858A-2247-A5C7-C875C417E88F}" srcOrd="1" destOrd="0" presId="urn:microsoft.com/office/officeart/2005/8/layout/process1"/>
    <dgm:cxn modelId="{D38842DB-D796-2041-9A7A-C5C9E85EDBD6}" type="presOf" srcId="{B15CEECD-A6A5-482D-A9D8-23555101B22E}" destId="{1399DF0A-0D9E-E441-82A0-3A646907D484}" srcOrd="0" destOrd="0" presId="urn:microsoft.com/office/officeart/2005/8/layout/process1"/>
    <dgm:cxn modelId="{5A7C9BE3-7768-B146-9A1E-1F83F7DC4E0D}" type="presOf" srcId="{85010CD8-E8ED-49EF-BCA4-B028FD51FA4D}" destId="{453148EA-037D-4948-A264-E582CCA20642}" srcOrd="0" destOrd="0" presId="urn:microsoft.com/office/officeart/2005/8/layout/process1"/>
    <dgm:cxn modelId="{4DC538F3-52FE-441D-991B-BF144CADAC97}" srcId="{69F4C9ED-C73A-4CCE-818A-CA0DB93C1FD0}" destId="{85010CD8-E8ED-49EF-BCA4-B028FD51FA4D}" srcOrd="2" destOrd="0" parTransId="{0A9F42F2-C0AB-4191-B3C2-7046044E8E86}" sibTransId="{0C1E49CD-E8D4-4B5D-B04C-E18428F9AB2E}"/>
    <dgm:cxn modelId="{8BA251FD-ABD2-9240-8DFA-B0161B914865}" type="presOf" srcId="{886D406F-9D74-4CAA-84E1-23BBD0E68F66}" destId="{14303745-7239-3F46-9FC1-D8046DFA2F64}" srcOrd="0" destOrd="0" presId="urn:microsoft.com/office/officeart/2005/8/layout/process1"/>
    <dgm:cxn modelId="{261C347B-20A4-B345-AB8B-320D3F2068B4}" type="presParOf" srcId="{8E9118A7-169E-6149-89E0-7FA9B1393F29}" destId="{1FF733CA-7C5C-2C43-B56C-F9906EF18117}" srcOrd="0" destOrd="0" presId="urn:microsoft.com/office/officeart/2005/8/layout/process1"/>
    <dgm:cxn modelId="{86222D13-4D22-5149-B75A-1A94C4A38AF5}" type="presParOf" srcId="{8E9118A7-169E-6149-89E0-7FA9B1393F29}" destId="{36AEF73D-0529-A74A-9DDB-D14D11F673C1}" srcOrd="1" destOrd="0" presId="urn:microsoft.com/office/officeart/2005/8/layout/process1"/>
    <dgm:cxn modelId="{500F54CF-300E-5F40-A299-D0725B0ECE9B}" type="presParOf" srcId="{36AEF73D-0529-A74A-9DDB-D14D11F673C1}" destId="{3E4146EC-BA4A-5247-A361-AE56710ABDFB}" srcOrd="0" destOrd="0" presId="urn:microsoft.com/office/officeart/2005/8/layout/process1"/>
    <dgm:cxn modelId="{C1CD51B8-E1DC-FE41-B0F1-9E51CF391105}" type="presParOf" srcId="{8E9118A7-169E-6149-89E0-7FA9B1393F29}" destId="{63B337E5-75CE-4849-8B6F-BDFA26DC554E}" srcOrd="2" destOrd="0" presId="urn:microsoft.com/office/officeart/2005/8/layout/process1"/>
    <dgm:cxn modelId="{09795ED6-D964-0C4D-AF33-A8A138CF9FED}" type="presParOf" srcId="{8E9118A7-169E-6149-89E0-7FA9B1393F29}" destId="{14303745-7239-3F46-9FC1-D8046DFA2F64}" srcOrd="3" destOrd="0" presId="urn:microsoft.com/office/officeart/2005/8/layout/process1"/>
    <dgm:cxn modelId="{865260F9-68EA-E846-BAFC-48999D4D9431}" type="presParOf" srcId="{14303745-7239-3F46-9FC1-D8046DFA2F64}" destId="{758454BE-CB99-0C4B-9AA2-8297D452E931}" srcOrd="0" destOrd="0" presId="urn:microsoft.com/office/officeart/2005/8/layout/process1"/>
    <dgm:cxn modelId="{D12A68F7-BF53-BE4D-BFEF-3769B465B2A1}" type="presParOf" srcId="{8E9118A7-169E-6149-89E0-7FA9B1393F29}" destId="{453148EA-037D-4948-A264-E582CCA20642}" srcOrd="4" destOrd="0" presId="urn:microsoft.com/office/officeart/2005/8/layout/process1"/>
    <dgm:cxn modelId="{4FC0E5A9-DF7C-5046-BCAA-0102292F33FE}" type="presParOf" srcId="{8E9118A7-169E-6149-89E0-7FA9B1393F29}" destId="{2CBADDB3-5892-3E42-9EAA-87C3EC5166C9}" srcOrd="5" destOrd="0" presId="urn:microsoft.com/office/officeart/2005/8/layout/process1"/>
    <dgm:cxn modelId="{A9E0A040-9C5D-1747-BDFA-00AF023423F2}" type="presParOf" srcId="{2CBADDB3-5892-3E42-9EAA-87C3EC5166C9}" destId="{4D909574-858A-2247-A5C7-C875C417E88F}" srcOrd="0" destOrd="0" presId="urn:microsoft.com/office/officeart/2005/8/layout/process1"/>
    <dgm:cxn modelId="{29CBE06F-2F3A-BB46-95A6-22B7F18EA00B}" type="presParOf" srcId="{8E9118A7-169E-6149-89E0-7FA9B1393F29}" destId="{16D2FB1C-46C1-B44A-AC55-C9D95D4DB3A8}" srcOrd="6" destOrd="0" presId="urn:microsoft.com/office/officeart/2005/8/layout/process1"/>
    <dgm:cxn modelId="{7B72B6D6-CA71-C146-8EB1-2D5DBB951F58}" type="presParOf" srcId="{8E9118A7-169E-6149-89E0-7FA9B1393F29}" destId="{FAFD4318-AE81-8D45-AB4E-B81EAD6DCECB}" srcOrd="7" destOrd="0" presId="urn:microsoft.com/office/officeart/2005/8/layout/process1"/>
    <dgm:cxn modelId="{1586FE6D-62F2-BD42-A005-6A0228FA288C}" type="presParOf" srcId="{FAFD4318-AE81-8D45-AB4E-B81EAD6DCECB}" destId="{BA66C14F-F20A-1441-AA10-FF60F0DC242B}" srcOrd="0" destOrd="0" presId="urn:microsoft.com/office/officeart/2005/8/layout/process1"/>
    <dgm:cxn modelId="{0BEAC251-4EF4-ED4D-9549-D2671E71D425}" type="presParOf" srcId="{8E9118A7-169E-6149-89E0-7FA9B1393F29}" destId="{F7177122-8CF5-C14B-B6CB-2B0C923E272F}" srcOrd="8" destOrd="0" presId="urn:microsoft.com/office/officeart/2005/8/layout/process1"/>
    <dgm:cxn modelId="{C52BDCA6-1CEB-1F4B-B806-CD1399E4999D}" type="presParOf" srcId="{8E9118A7-169E-6149-89E0-7FA9B1393F29}" destId="{1399DF0A-0D9E-E441-82A0-3A646907D484}" srcOrd="9" destOrd="0" presId="urn:microsoft.com/office/officeart/2005/8/layout/process1"/>
    <dgm:cxn modelId="{4089AD35-43FB-754A-BF4D-8EFAD691274E}" type="presParOf" srcId="{1399DF0A-0D9E-E441-82A0-3A646907D484}" destId="{36FA02A6-F3C8-D14B-A379-AD1DE299CAD8}" srcOrd="0" destOrd="0" presId="urn:microsoft.com/office/officeart/2005/8/layout/process1"/>
    <dgm:cxn modelId="{2DA0EFD5-7A20-9448-AE96-1A886595E68E}" type="presParOf" srcId="{8E9118A7-169E-6149-89E0-7FA9B1393F29}" destId="{53F9D9DC-E4D2-654C-A116-3D14CCFD7818}" srcOrd="10" destOrd="0" presId="urn:microsoft.com/office/officeart/2005/8/layout/process1"/>
    <dgm:cxn modelId="{42035CF7-E10B-EF4C-940F-EFC8E0ECE18D}" type="presParOf" srcId="{8E9118A7-169E-6149-89E0-7FA9B1393F29}" destId="{4726C384-D0D5-CD45-8379-05A08AAE029F}" srcOrd="11" destOrd="0" presId="urn:microsoft.com/office/officeart/2005/8/layout/process1"/>
    <dgm:cxn modelId="{BF61AEA3-DDB6-7645-944B-40FC55958CAC}" type="presParOf" srcId="{4726C384-D0D5-CD45-8379-05A08AAE029F}" destId="{3444E7F2-056C-2943-8699-DBDC4A2461D1}" srcOrd="0" destOrd="0" presId="urn:microsoft.com/office/officeart/2005/8/layout/process1"/>
    <dgm:cxn modelId="{847F9709-6595-C242-B266-6F2F03439E59}" type="presParOf" srcId="{8E9118A7-169E-6149-89E0-7FA9B1393F29}" destId="{CAE80BED-B1B8-E546-80D6-CB63BD6A99D6}" srcOrd="1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890320-F8F1-584F-A610-700B17016F52}" type="doc">
      <dgm:prSet loTypeId="urn:microsoft.com/office/officeart/2005/8/layout/hProcess3" loCatId="" qsTypeId="urn:microsoft.com/office/officeart/2005/8/quickstyle/simple1" qsCatId="simple" csTypeId="urn:microsoft.com/office/officeart/2005/8/colors/accent1_2" csCatId="accent1" phldr="1"/>
      <dgm:spPr/>
    </dgm:pt>
    <dgm:pt modelId="{46A5FFD8-59DB-0B4E-9EB7-B9023CAB4F5F}">
      <dgm:prSet phldrT="[Text]" custT="1"/>
      <dgm:spPr/>
      <dgm:t>
        <a:bodyPr/>
        <a:lstStyle/>
        <a:p>
          <a:pPr algn="ctr"/>
          <a:r>
            <a:rPr lang="en-US" sz="2200" b="0" baseline="30000" dirty="0">
              <a:solidFill>
                <a:srgbClr val="FFFFFF"/>
              </a:solidFill>
            </a:rPr>
            <a:t>1</a:t>
          </a:r>
          <a:r>
            <a:rPr lang="en-US" sz="2200" b="0" dirty="0">
              <a:solidFill>
                <a:srgbClr val="FFFFFF"/>
              </a:solidFill>
            </a:rPr>
            <a:t>Patient admitted to hospital</a:t>
          </a:r>
        </a:p>
      </dgm:t>
    </dgm:pt>
    <dgm:pt modelId="{EC0A5DAE-D7AB-A544-B9E1-1635B40AC5BF}" type="parTrans" cxnId="{BE16B476-90D3-2F49-B907-80A651CC6087}">
      <dgm:prSet/>
      <dgm:spPr/>
      <dgm:t>
        <a:bodyPr/>
        <a:lstStyle/>
        <a:p>
          <a:endParaRPr lang="en-US"/>
        </a:p>
      </dgm:t>
    </dgm:pt>
    <dgm:pt modelId="{042084F6-0CDD-7B41-87B1-E4A9BCE6C24C}" type="sibTrans" cxnId="{BE16B476-90D3-2F49-B907-80A651CC6087}">
      <dgm:prSet/>
      <dgm:spPr/>
      <dgm:t>
        <a:bodyPr/>
        <a:lstStyle/>
        <a:p>
          <a:endParaRPr lang="en-US"/>
        </a:p>
      </dgm:t>
    </dgm:pt>
    <dgm:pt modelId="{6715F6F1-89BB-0044-855A-9F5AE3A70F84}">
      <dgm:prSet phldrT="[Text]" custT="1"/>
      <dgm:spPr/>
      <dgm:t>
        <a:bodyPr/>
        <a:lstStyle/>
        <a:p>
          <a:pPr algn="ctr"/>
          <a:r>
            <a:rPr lang="en-US" sz="2200" b="0" baseline="30000" dirty="0">
              <a:solidFill>
                <a:srgbClr val="FFFFFF"/>
              </a:solidFill>
            </a:rPr>
            <a:t>2</a:t>
          </a:r>
          <a:r>
            <a:rPr lang="en-US" sz="2200" b="0" dirty="0">
              <a:solidFill>
                <a:srgbClr val="FFFFFF"/>
              </a:solidFill>
            </a:rPr>
            <a:t>Admitting resident obtains as much med history as they are able during H&amp;P</a:t>
          </a:r>
        </a:p>
      </dgm:t>
    </dgm:pt>
    <dgm:pt modelId="{FE5C9D8E-3BE3-6845-9E36-D9D6BBCFEAAA}" type="parTrans" cxnId="{919D6E4E-3283-7A4B-A5BE-D9B983E7C246}">
      <dgm:prSet/>
      <dgm:spPr/>
      <dgm:t>
        <a:bodyPr/>
        <a:lstStyle/>
        <a:p>
          <a:endParaRPr lang="en-US"/>
        </a:p>
      </dgm:t>
    </dgm:pt>
    <dgm:pt modelId="{C5AF9EC3-AF13-5549-8BC1-D61FA3AA634C}" type="sibTrans" cxnId="{919D6E4E-3283-7A4B-A5BE-D9B983E7C246}">
      <dgm:prSet/>
      <dgm:spPr/>
      <dgm:t>
        <a:bodyPr/>
        <a:lstStyle/>
        <a:p>
          <a:endParaRPr lang="en-US"/>
        </a:p>
      </dgm:t>
    </dgm:pt>
    <dgm:pt modelId="{C8875800-408B-2C43-BF99-8EC19CCC7768}">
      <dgm:prSet custT="1"/>
      <dgm:spPr/>
      <dgm:t>
        <a:bodyPr/>
        <a:lstStyle/>
        <a:p>
          <a:pPr algn="ctr"/>
          <a:r>
            <a:rPr lang="en-US" sz="2200" b="0" baseline="30000" dirty="0">
              <a:solidFill>
                <a:srgbClr val="FFFFFF"/>
              </a:solidFill>
            </a:rPr>
            <a:t>4</a:t>
          </a:r>
          <a:r>
            <a:rPr lang="en-US" sz="2200" b="0" dirty="0">
              <a:solidFill>
                <a:srgbClr val="FFFFFF"/>
              </a:solidFill>
            </a:rPr>
            <a:t>MHTs change "Med List Status" to "Pharmacy Reviewed"</a:t>
          </a:r>
        </a:p>
      </dgm:t>
    </dgm:pt>
    <dgm:pt modelId="{C83CC048-6CF9-0F42-94E0-5CE0D78FDF77}" type="parTrans" cxnId="{65A61BFE-4863-9541-97B0-3C12EBE726BE}">
      <dgm:prSet/>
      <dgm:spPr/>
      <dgm:t>
        <a:bodyPr/>
        <a:lstStyle/>
        <a:p>
          <a:endParaRPr lang="en-US"/>
        </a:p>
      </dgm:t>
    </dgm:pt>
    <dgm:pt modelId="{E828CC7F-CDCA-BB40-87BF-B1F9B4181AD0}" type="sibTrans" cxnId="{65A61BFE-4863-9541-97B0-3C12EBE726BE}">
      <dgm:prSet/>
      <dgm:spPr/>
      <dgm:t>
        <a:bodyPr/>
        <a:lstStyle/>
        <a:p>
          <a:endParaRPr lang="en-US"/>
        </a:p>
      </dgm:t>
    </dgm:pt>
    <dgm:pt modelId="{E1BF1371-4612-9648-B5BC-30F7CA0463BB}">
      <dgm:prSet custT="1"/>
      <dgm:spPr/>
      <dgm:t>
        <a:bodyPr/>
        <a:lstStyle/>
        <a:p>
          <a:pPr algn="ctr"/>
          <a:r>
            <a:rPr lang="en-US" sz="2200" b="0" baseline="30000" dirty="0">
              <a:solidFill>
                <a:srgbClr val="FFFFFF"/>
              </a:solidFill>
            </a:rPr>
            <a:t>3</a:t>
          </a:r>
          <a:r>
            <a:rPr lang="en-US" sz="2200" b="0" dirty="0">
              <a:solidFill>
                <a:srgbClr val="FFFFFF"/>
              </a:solidFill>
            </a:rPr>
            <a:t>MHTs complete med history on all patients in chronological order from time of admission</a:t>
          </a:r>
        </a:p>
      </dgm:t>
    </dgm:pt>
    <dgm:pt modelId="{34DC93E8-8ACE-7B4C-AFD1-7E26AD7009CE}" type="parTrans" cxnId="{680F2BFC-591E-5C4B-A887-BBEE3CB09F4C}">
      <dgm:prSet/>
      <dgm:spPr/>
      <dgm:t>
        <a:bodyPr/>
        <a:lstStyle/>
        <a:p>
          <a:endParaRPr lang="en-US"/>
        </a:p>
      </dgm:t>
    </dgm:pt>
    <dgm:pt modelId="{78EB4013-330C-5046-877E-D9F02CAE0F53}" type="sibTrans" cxnId="{680F2BFC-591E-5C4B-A887-BBEE3CB09F4C}">
      <dgm:prSet/>
      <dgm:spPr/>
      <dgm:t>
        <a:bodyPr/>
        <a:lstStyle/>
        <a:p>
          <a:endParaRPr lang="en-US"/>
        </a:p>
      </dgm:t>
    </dgm:pt>
    <dgm:pt modelId="{2905D891-270E-BB4E-A6D8-3E37FCF52C0B}">
      <dgm:prSet custT="1"/>
      <dgm:spPr/>
      <dgm:t>
        <a:bodyPr/>
        <a:lstStyle/>
        <a:p>
          <a:pPr algn="ctr"/>
          <a:r>
            <a:rPr lang="en-US" sz="2200" b="0" baseline="30000" dirty="0">
              <a:solidFill>
                <a:srgbClr val="FFFFFF"/>
              </a:solidFill>
            </a:rPr>
            <a:t>5</a:t>
          </a:r>
          <a:r>
            <a:rPr lang="en-US" sz="2200" b="0" dirty="0">
              <a:solidFill>
                <a:srgbClr val="FFFFFF"/>
              </a:solidFill>
            </a:rPr>
            <a:t>Resident sees "Pharmacy Reviewed" in Epic dashboard and completes med rec</a:t>
          </a:r>
        </a:p>
      </dgm:t>
    </dgm:pt>
    <dgm:pt modelId="{5FD73819-1346-D945-B74F-E4D1D2A84E57}" type="parTrans" cxnId="{EC7ED2D5-2F44-A34D-B46C-AC8B8B613F81}">
      <dgm:prSet/>
      <dgm:spPr/>
      <dgm:t>
        <a:bodyPr/>
        <a:lstStyle/>
        <a:p>
          <a:endParaRPr lang="en-US"/>
        </a:p>
      </dgm:t>
    </dgm:pt>
    <dgm:pt modelId="{AAC4AAAB-7343-C942-9DA3-D187718D0D60}" type="sibTrans" cxnId="{EC7ED2D5-2F44-A34D-B46C-AC8B8B613F81}">
      <dgm:prSet/>
      <dgm:spPr/>
      <dgm:t>
        <a:bodyPr/>
        <a:lstStyle/>
        <a:p>
          <a:endParaRPr lang="en-US"/>
        </a:p>
      </dgm:t>
    </dgm:pt>
    <dgm:pt modelId="{408FE60C-03C5-7D48-8DE3-8153FFD524FE}">
      <dgm:prSet custT="1"/>
      <dgm:spPr/>
      <dgm:t>
        <a:bodyPr/>
        <a:lstStyle/>
        <a:p>
          <a:pPr algn="ctr"/>
          <a:r>
            <a:rPr lang="en-US" sz="2200" b="0" baseline="30000" dirty="0">
              <a:solidFill>
                <a:srgbClr val="FFFFFF"/>
              </a:solidFill>
            </a:rPr>
            <a:t>6</a:t>
          </a:r>
          <a:r>
            <a:rPr lang="en-US" sz="2200" b="0" dirty="0">
              <a:solidFill>
                <a:srgbClr val="FFFFFF"/>
              </a:solidFill>
            </a:rPr>
            <a:t>Check mark appears under "Admission Med Rec Complete" in Epic dashboard</a:t>
          </a:r>
        </a:p>
      </dgm:t>
    </dgm:pt>
    <dgm:pt modelId="{09226BF4-A210-E44E-9456-9A79B0C53F4B}" type="parTrans" cxnId="{11F66717-C486-F240-8A3C-44AD4F5EAD5C}">
      <dgm:prSet/>
      <dgm:spPr/>
      <dgm:t>
        <a:bodyPr/>
        <a:lstStyle/>
        <a:p>
          <a:endParaRPr lang="en-US"/>
        </a:p>
      </dgm:t>
    </dgm:pt>
    <dgm:pt modelId="{5EB4DE23-5A6C-2E46-B2F5-2BCE69E3358F}" type="sibTrans" cxnId="{11F66717-C486-F240-8A3C-44AD4F5EAD5C}">
      <dgm:prSet/>
      <dgm:spPr/>
      <dgm:t>
        <a:bodyPr/>
        <a:lstStyle/>
        <a:p>
          <a:endParaRPr lang="en-US"/>
        </a:p>
      </dgm:t>
    </dgm:pt>
    <dgm:pt modelId="{18CEC82E-0156-F642-9634-9E1C7451863D}" type="pres">
      <dgm:prSet presAssocID="{C0890320-F8F1-584F-A610-700B17016F52}" presName="Name0" presStyleCnt="0">
        <dgm:presLayoutVars>
          <dgm:dir/>
          <dgm:animLvl val="lvl"/>
          <dgm:resizeHandles val="exact"/>
        </dgm:presLayoutVars>
      </dgm:prSet>
      <dgm:spPr/>
    </dgm:pt>
    <dgm:pt modelId="{DFE14884-4F6A-ED48-B016-A3174A1E1E3F}" type="pres">
      <dgm:prSet presAssocID="{C0890320-F8F1-584F-A610-700B17016F52}" presName="dummy" presStyleCnt="0"/>
      <dgm:spPr/>
    </dgm:pt>
    <dgm:pt modelId="{746A3A5F-B0B5-1244-AF3F-5475B20C3857}" type="pres">
      <dgm:prSet presAssocID="{C0890320-F8F1-584F-A610-700B17016F52}" presName="linH" presStyleCnt="0"/>
      <dgm:spPr/>
    </dgm:pt>
    <dgm:pt modelId="{6AEC1172-C281-2E4B-A399-1399F958F065}" type="pres">
      <dgm:prSet presAssocID="{C0890320-F8F1-584F-A610-700B17016F52}" presName="padding1" presStyleCnt="0"/>
      <dgm:spPr/>
    </dgm:pt>
    <dgm:pt modelId="{6587B44D-F7C2-2B48-AA98-96AD83ABF40C}" type="pres">
      <dgm:prSet presAssocID="{46A5FFD8-59DB-0B4E-9EB7-B9023CAB4F5F}" presName="linV" presStyleCnt="0"/>
      <dgm:spPr/>
    </dgm:pt>
    <dgm:pt modelId="{A640ADD2-D437-1D49-ABAE-E6C04F858A73}" type="pres">
      <dgm:prSet presAssocID="{46A5FFD8-59DB-0B4E-9EB7-B9023CAB4F5F}" presName="spVertical1" presStyleCnt="0"/>
      <dgm:spPr/>
    </dgm:pt>
    <dgm:pt modelId="{05CE1C1C-1F6A-1741-BB64-62FC3B9C78B0}" type="pres">
      <dgm:prSet presAssocID="{46A5FFD8-59DB-0B4E-9EB7-B9023CAB4F5F}" presName="parTx" presStyleLbl="revTx" presStyleIdx="0" presStyleCnt="6" custScaleX="295651" custScaleY="75320" custLinFactX="-100000" custLinFactNeighborX="-129020" custLinFactNeighborY="25689">
        <dgm:presLayoutVars>
          <dgm:chMax val="0"/>
          <dgm:chPref val="0"/>
          <dgm:bulletEnabled val="1"/>
        </dgm:presLayoutVars>
      </dgm:prSet>
      <dgm:spPr/>
    </dgm:pt>
    <dgm:pt modelId="{DC4F7E68-A5A2-F142-8C0A-08F00241C2B2}" type="pres">
      <dgm:prSet presAssocID="{46A5FFD8-59DB-0B4E-9EB7-B9023CAB4F5F}" presName="spVertical2" presStyleCnt="0"/>
      <dgm:spPr/>
    </dgm:pt>
    <dgm:pt modelId="{34BB1008-A5BC-F646-BA50-248BECB14CB6}" type="pres">
      <dgm:prSet presAssocID="{46A5FFD8-59DB-0B4E-9EB7-B9023CAB4F5F}" presName="spVertical3" presStyleCnt="0"/>
      <dgm:spPr/>
    </dgm:pt>
    <dgm:pt modelId="{46363256-1C54-5A41-9570-52B00FE72ACC}" type="pres">
      <dgm:prSet presAssocID="{042084F6-0CDD-7B41-87B1-E4A9BCE6C24C}" presName="space" presStyleCnt="0"/>
      <dgm:spPr/>
    </dgm:pt>
    <dgm:pt modelId="{2D60AF52-45CF-EC44-9599-D474B37B404A}" type="pres">
      <dgm:prSet presAssocID="{6715F6F1-89BB-0044-855A-9F5AE3A70F84}" presName="linV" presStyleCnt="0"/>
      <dgm:spPr/>
    </dgm:pt>
    <dgm:pt modelId="{0E667F12-474D-D54A-AC0D-8ECBFF973B57}" type="pres">
      <dgm:prSet presAssocID="{6715F6F1-89BB-0044-855A-9F5AE3A70F84}" presName="spVertical1" presStyleCnt="0"/>
      <dgm:spPr/>
    </dgm:pt>
    <dgm:pt modelId="{97EE893A-B767-634D-A65D-0710CEE3C5F7}" type="pres">
      <dgm:prSet presAssocID="{6715F6F1-89BB-0044-855A-9F5AE3A70F84}" presName="parTx" presStyleLbl="revTx" presStyleIdx="1" presStyleCnt="6" custScaleX="453508" custLinFactX="-100000" custLinFactNeighborX="-118151" custLinFactNeighborY="-2582">
        <dgm:presLayoutVars>
          <dgm:chMax val="0"/>
          <dgm:chPref val="0"/>
          <dgm:bulletEnabled val="1"/>
        </dgm:presLayoutVars>
      </dgm:prSet>
      <dgm:spPr/>
    </dgm:pt>
    <dgm:pt modelId="{EA9263F4-E1D5-B549-8AAE-C7A17B3E64AA}" type="pres">
      <dgm:prSet presAssocID="{6715F6F1-89BB-0044-855A-9F5AE3A70F84}" presName="spVertical2" presStyleCnt="0"/>
      <dgm:spPr/>
    </dgm:pt>
    <dgm:pt modelId="{629F623F-6FCE-E64E-A5E2-A59A9BCFF968}" type="pres">
      <dgm:prSet presAssocID="{6715F6F1-89BB-0044-855A-9F5AE3A70F84}" presName="spVertical3" presStyleCnt="0"/>
      <dgm:spPr/>
    </dgm:pt>
    <dgm:pt modelId="{A33E9F87-DA38-9D4B-9594-CB7A61CA2517}" type="pres">
      <dgm:prSet presAssocID="{C5AF9EC3-AF13-5549-8BC1-D61FA3AA634C}" presName="space" presStyleCnt="0"/>
      <dgm:spPr/>
    </dgm:pt>
    <dgm:pt modelId="{CF3BA372-A9E4-CF48-92F4-0D26E10891FA}" type="pres">
      <dgm:prSet presAssocID="{E1BF1371-4612-9648-B5BC-30F7CA0463BB}" presName="linV" presStyleCnt="0"/>
      <dgm:spPr/>
    </dgm:pt>
    <dgm:pt modelId="{CC5FACFD-63DB-904A-A61F-28B1838CAA5F}" type="pres">
      <dgm:prSet presAssocID="{E1BF1371-4612-9648-B5BC-30F7CA0463BB}" presName="spVertical1" presStyleCnt="0"/>
      <dgm:spPr/>
    </dgm:pt>
    <dgm:pt modelId="{2E11CA6B-C160-8F4F-AEC6-0F0D171A0DDB}" type="pres">
      <dgm:prSet presAssocID="{E1BF1371-4612-9648-B5BC-30F7CA0463BB}" presName="parTx" presStyleLbl="revTx" presStyleIdx="2" presStyleCnt="6" custScaleX="485882" custLinFactX="-90094" custLinFactNeighborX="-100000" custLinFactNeighborY="-2582">
        <dgm:presLayoutVars>
          <dgm:chMax val="0"/>
          <dgm:chPref val="0"/>
          <dgm:bulletEnabled val="1"/>
        </dgm:presLayoutVars>
      </dgm:prSet>
      <dgm:spPr/>
    </dgm:pt>
    <dgm:pt modelId="{74142EB3-0D6B-4441-AA4F-7F6847E76A5C}" type="pres">
      <dgm:prSet presAssocID="{E1BF1371-4612-9648-B5BC-30F7CA0463BB}" presName="spVertical2" presStyleCnt="0"/>
      <dgm:spPr/>
    </dgm:pt>
    <dgm:pt modelId="{5AA5EE96-B1C1-C546-A8AE-3DA53BBD10E8}" type="pres">
      <dgm:prSet presAssocID="{E1BF1371-4612-9648-B5BC-30F7CA0463BB}" presName="spVertical3" presStyleCnt="0"/>
      <dgm:spPr/>
    </dgm:pt>
    <dgm:pt modelId="{1483F2A2-C06E-874C-8332-DC5EF41EDDC3}" type="pres">
      <dgm:prSet presAssocID="{78EB4013-330C-5046-877E-D9F02CAE0F53}" presName="space" presStyleCnt="0"/>
      <dgm:spPr/>
    </dgm:pt>
    <dgm:pt modelId="{852D3CEC-68CE-C24B-AA64-AD4EA19AB938}" type="pres">
      <dgm:prSet presAssocID="{C8875800-408B-2C43-BF99-8EC19CCC7768}" presName="linV" presStyleCnt="0"/>
      <dgm:spPr/>
    </dgm:pt>
    <dgm:pt modelId="{B2291B2D-43EA-934B-BB0B-E38652483B3A}" type="pres">
      <dgm:prSet presAssocID="{C8875800-408B-2C43-BF99-8EC19CCC7768}" presName="spVertical1" presStyleCnt="0"/>
      <dgm:spPr/>
    </dgm:pt>
    <dgm:pt modelId="{79E4E00D-BC14-6B43-9E09-B67B782EE55A}" type="pres">
      <dgm:prSet presAssocID="{C8875800-408B-2C43-BF99-8EC19CCC7768}" presName="parTx" presStyleLbl="revTx" presStyleIdx="3" presStyleCnt="6" custScaleX="442032" custLinFactX="-68750" custLinFactNeighborX="-100000" custLinFactNeighborY="284">
        <dgm:presLayoutVars>
          <dgm:chMax val="0"/>
          <dgm:chPref val="0"/>
          <dgm:bulletEnabled val="1"/>
        </dgm:presLayoutVars>
      </dgm:prSet>
      <dgm:spPr/>
    </dgm:pt>
    <dgm:pt modelId="{E1A91E8F-285D-D247-BA05-48A87DA870AD}" type="pres">
      <dgm:prSet presAssocID="{C8875800-408B-2C43-BF99-8EC19CCC7768}" presName="spVertical2" presStyleCnt="0"/>
      <dgm:spPr/>
    </dgm:pt>
    <dgm:pt modelId="{493B800E-4E8D-8141-BE3A-DB88BDAE0F9D}" type="pres">
      <dgm:prSet presAssocID="{C8875800-408B-2C43-BF99-8EC19CCC7768}" presName="spVertical3" presStyleCnt="0"/>
      <dgm:spPr/>
    </dgm:pt>
    <dgm:pt modelId="{69A812D7-01E9-1A4C-A9B2-F68A0AFFD175}" type="pres">
      <dgm:prSet presAssocID="{E828CC7F-CDCA-BB40-87BF-B1F9B4181AD0}" presName="space" presStyleCnt="0"/>
      <dgm:spPr/>
    </dgm:pt>
    <dgm:pt modelId="{51D48C86-B339-B149-BD7A-3327990F03CA}" type="pres">
      <dgm:prSet presAssocID="{2905D891-270E-BB4E-A6D8-3E37FCF52C0B}" presName="linV" presStyleCnt="0"/>
      <dgm:spPr/>
    </dgm:pt>
    <dgm:pt modelId="{1C712477-8EA9-B740-B03F-0BBA6178EB63}" type="pres">
      <dgm:prSet presAssocID="{2905D891-270E-BB4E-A6D8-3E37FCF52C0B}" presName="spVertical1" presStyleCnt="0"/>
      <dgm:spPr/>
    </dgm:pt>
    <dgm:pt modelId="{3A335830-0AB4-3D41-8777-9948629E89B5}" type="pres">
      <dgm:prSet presAssocID="{2905D891-270E-BB4E-A6D8-3E37FCF52C0B}" presName="parTx" presStyleLbl="revTx" presStyleIdx="4" presStyleCnt="6" custScaleX="525624" custLinFactX="-31435" custLinFactNeighborX="-100000" custLinFactNeighborY="2192">
        <dgm:presLayoutVars>
          <dgm:chMax val="0"/>
          <dgm:chPref val="0"/>
          <dgm:bulletEnabled val="1"/>
        </dgm:presLayoutVars>
      </dgm:prSet>
      <dgm:spPr/>
    </dgm:pt>
    <dgm:pt modelId="{2F1CB9C4-2541-A048-BC6D-89A0466572AF}" type="pres">
      <dgm:prSet presAssocID="{2905D891-270E-BB4E-A6D8-3E37FCF52C0B}" presName="spVertical2" presStyleCnt="0"/>
      <dgm:spPr/>
    </dgm:pt>
    <dgm:pt modelId="{448306FD-7697-7B40-80AF-393E3D7CE33E}" type="pres">
      <dgm:prSet presAssocID="{2905D891-270E-BB4E-A6D8-3E37FCF52C0B}" presName="spVertical3" presStyleCnt="0"/>
      <dgm:spPr/>
    </dgm:pt>
    <dgm:pt modelId="{2073B789-DC0A-0B48-84AA-B96701A0395E}" type="pres">
      <dgm:prSet presAssocID="{AAC4AAAB-7343-C942-9DA3-D187718D0D60}" presName="space" presStyleCnt="0"/>
      <dgm:spPr/>
    </dgm:pt>
    <dgm:pt modelId="{2E23B4BA-2DF5-B845-91B0-08E7C5199C0E}" type="pres">
      <dgm:prSet presAssocID="{408FE60C-03C5-7D48-8DE3-8153FFD524FE}" presName="linV" presStyleCnt="0"/>
      <dgm:spPr/>
    </dgm:pt>
    <dgm:pt modelId="{5C177337-31DE-9648-8B51-80F0C0398651}" type="pres">
      <dgm:prSet presAssocID="{408FE60C-03C5-7D48-8DE3-8153FFD524FE}" presName="spVertical1" presStyleCnt="0"/>
      <dgm:spPr/>
    </dgm:pt>
    <dgm:pt modelId="{E2E1A236-8A57-8741-A259-E2943BC1BD0E}" type="pres">
      <dgm:prSet presAssocID="{408FE60C-03C5-7D48-8DE3-8153FFD524FE}" presName="parTx" presStyleLbl="revTx" presStyleIdx="5" presStyleCnt="6" custScaleX="479466" custLinFactX="-18471" custLinFactNeighborX="-100000" custLinFactNeighborY="-3848">
        <dgm:presLayoutVars>
          <dgm:chMax val="0"/>
          <dgm:chPref val="0"/>
          <dgm:bulletEnabled val="1"/>
        </dgm:presLayoutVars>
      </dgm:prSet>
      <dgm:spPr/>
    </dgm:pt>
    <dgm:pt modelId="{653EB6E3-D247-214B-BEE7-CF98BC325D68}" type="pres">
      <dgm:prSet presAssocID="{408FE60C-03C5-7D48-8DE3-8153FFD524FE}" presName="spVertical2" presStyleCnt="0"/>
      <dgm:spPr/>
    </dgm:pt>
    <dgm:pt modelId="{AA6B6D4A-8D16-C749-B9C3-E32AC58E33FA}" type="pres">
      <dgm:prSet presAssocID="{408FE60C-03C5-7D48-8DE3-8153FFD524FE}" presName="spVertical3" presStyleCnt="0"/>
      <dgm:spPr/>
    </dgm:pt>
    <dgm:pt modelId="{B817ADAC-60BB-1F40-A156-69B2E8BE9E65}" type="pres">
      <dgm:prSet presAssocID="{C0890320-F8F1-584F-A610-700B17016F52}" presName="padding2" presStyleCnt="0"/>
      <dgm:spPr/>
    </dgm:pt>
    <dgm:pt modelId="{68EDCC10-4488-6540-954F-BC25FD884AD5}" type="pres">
      <dgm:prSet presAssocID="{C0890320-F8F1-584F-A610-700B17016F52}" presName="negArrow" presStyleCnt="0"/>
      <dgm:spPr/>
    </dgm:pt>
    <dgm:pt modelId="{D5C306BA-A057-4548-8519-E54D00566DA2}" type="pres">
      <dgm:prSet presAssocID="{C0890320-F8F1-584F-A610-700B17016F52}" presName="backgroundArrow" presStyleLbl="node1" presStyleIdx="0" presStyleCnt="1" custScaleX="90871" custScaleY="1215228" custLinFactNeighborX="2705" custLinFactNeighborY="10009"/>
      <dgm:spPr>
        <a:solidFill>
          <a:srgbClr val="DB5D20"/>
        </a:solidFill>
      </dgm:spPr>
    </dgm:pt>
  </dgm:ptLst>
  <dgm:cxnLst>
    <dgm:cxn modelId="{3903E804-C3B6-E944-9790-1DB24FA67F56}" type="presOf" srcId="{408FE60C-03C5-7D48-8DE3-8153FFD524FE}" destId="{E2E1A236-8A57-8741-A259-E2943BC1BD0E}" srcOrd="0" destOrd="0" presId="urn:microsoft.com/office/officeart/2005/8/layout/hProcess3"/>
    <dgm:cxn modelId="{11F66717-C486-F240-8A3C-44AD4F5EAD5C}" srcId="{C0890320-F8F1-584F-A610-700B17016F52}" destId="{408FE60C-03C5-7D48-8DE3-8153FFD524FE}" srcOrd="5" destOrd="0" parTransId="{09226BF4-A210-E44E-9456-9A79B0C53F4B}" sibTransId="{5EB4DE23-5A6C-2E46-B2F5-2BCE69E3358F}"/>
    <dgm:cxn modelId="{0977EF49-D149-404D-894E-0F86CCB73456}" type="presOf" srcId="{E1BF1371-4612-9648-B5BC-30F7CA0463BB}" destId="{2E11CA6B-C160-8F4F-AEC6-0F0D171A0DDB}" srcOrd="0" destOrd="0" presId="urn:microsoft.com/office/officeart/2005/8/layout/hProcess3"/>
    <dgm:cxn modelId="{919D6E4E-3283-7A4B-A5BE-D9B983E7C246}" srcId="{C0890320-F8F1-584F-A610-700B17016F52}" destId="{6715F6F1-89BB-0044-855A-9F5AE3A70F84}" srcOrd="1" destOrd="0" parTransId="{FE5C9D8E-3BE3-6845-9E36-D9D6BBCFEAAA}" sibTransId="{C5AF9EC3-AF13-5549-8BC1-D61FA3AA634C}"/>
    <dgm:cxn modelId="{BE16B476-90D3-2F49-B907-80A651CC6087}" srcId="{C0890320-F8F1-584F-A610-700B17016F52}" destId="{46A5FFD8-59DB-0B4E-9EB7-B9023CAB4F5F}" srcOrd="0" destOrd="0" parTransId="{EC0A5DAE-D7AB-A544-B9E1-1635B40AC5BF}" sibTransId="{042084F6-0CDD-7B41-87B1-E4A9BCE6C24C}"/>
    <dgm:cxn modelId="{BE566C98-42FE-8542-941D-BF5AAE828961}" type="presOf" srcId="{2905D891-270E-BB4E-A6D8-3E37FCF52C0B}" destId="{3A335830-0AB4-3D41-8777-9948629E89B5}" srcOrd="0" destOrd="0" presId="urn:microsoft.com/office/officeart/2005/8/layout/hProcess3"/>
    <dgm:cxn modelId="{EC1E0FA2-D21D-4140-95A6-BAFA7CCF34D8}" type="presOf" srcId="{C0890320-F8F1-584F-A610-700B17016F52}" destId="{18CEC82E-0156-F642-9634-9E1C7451863D}" srcOrd="0" destOrd="0" presId="urn:microsoft.com/office/officeart/2005/8/layout/hProcess3"/>
    <dgm:cxn modelId="{DDF342B5-AAA4-9348-BCA1-09F054BB35C7}" type="presOf" srcId="{C8875800-408B-2C43-BF99-8EC19CCC7768}" destId="{79E4E00D-BC14-6B43-9E09-B67B782EE55A}" srcOrd="0" destOrd="0" presId="urn:microsoft.com/office/officeart/2005/8/layout/hProcess3"/>
    <dgm:cxn modelId="{B7DB82BC-02BB-8742-9539-20F96182A9E1}" type="presOf" srcId="{6715F6F1-89BB-0044-855A-9F5AE3A70F84}" destId="{97EE893A-B767-634D-A65D-0710CEE3C5F7}" srcOrd="0" destOrd="0" presId="urn:microsoft.com/office/officeart/2005/8/layout/hProcess3"/>
    <dgm:cxn modelId="{EC7ED2D5-2F44-A34D-B46C-AC8B8B613F81}" srcId="{C0890320-F8F1-584F-A610-700B17016F52}" destId="{2905D891-270E-BB4E-A6D8-3E37FCF52C0B}" srcOrd="4" destOrd="0" parTransId="{5FD73819-1346-D945-B74F-E4D1D2A84E57}" sibTransId="{AAC4AAAB-7343-C942-9DA3-D187718D0D60}"/>
    <dgm:cxn modelId="{680F2BFC-591E-5C4B-A887-BBEE3CB09F4C}" srcId="{C0890320-F8F1-584F-A610-700B17016F52}" destId="{E1BF1371-4612-9648-B5BC-30F7CA0463BB}" srcOrd="2" destOrd="0" parTransId="{34DC93E8-8ACE-7B4C-AFD1-7E26AD7009CE}" sibTransId="{78EB4013-330C-5046-877E-D9F02CAE0F53}"/>
    <dgm:cxn modelId="{3DD05EFC-7953-6546-B68A-48A4E48DBD00}" type="presOf" srcId="{46A5FFD8-59DB-0B4E-9EB7-B9023CAB4F5F}" destId="{05CE1C1C-1F6A-1741-BB64-62FC3B9C78B0}" srcOrd="0" destOrd="0" presId="urn:microsoft.com/office/officeart/2005/8/layout/hProcess3"/>
    <dgm:cxn modelId="{65A61BFE-4863-9541-97B0-3C12EBE726BE}" srcId="{C0890320-F8F1-584F-A610-700B17016F52}" destId="{C8875800-408B-2C43-BF99-8EC19CCC7768}" srcOrd="3" destOrd="0" parTransId="{C83CC048-6CF9-0F42-94E0-5CE0D78FDF77}" sibTransId="{E828CC7F-CDCA-BB40-87BF-B1F9B4181AD0}"/>
    <dgm:cxn modelId="{48F065B1-E466-2945-AFD2-80CD541CB5E7}" type="presParOf" srcId="{18CEC82E-0156-F642-9634-9E1C7451863D}" destId="{DFE14884-4F6A-ED48-B016-A3174A1E1E3F}" srcOrd="0" destOrd="0" presId="urn:microsoft.com/office/officeart/2005/8/layout/hProcess3"/>
    <dgm:cxn modelId="{6F4436D2-89C5-A946-8300-8E1EB5CDB301}" type="presParOf" srcId="{18CEC82E-0156-F642-9634-9E1C7451863D}" destId="{746A3A5F-B0B5-1244-AF3F-5475B20C3857}" srcOrd="1" destOrd="0" presId="urn:microsoft.com/office/officeart/2005/8/layout/hProcess3"/>
    <dgm:cxn modelId="{FCA7C7F7-0630-FA4C-A5F1-F4675995FD35}" type="presParOf" srcId="{746A3A5F-B0B5-1244-AF3F-5475B20C3857}" destId="{6AEC1172-C281-2E4B-A399-1399F958F065}" srcOrd="0" destOrd="0" presId="urn:microsoft.com/office/officeart/2005/8/layout/hProcess3"/>
    <dgm:cxn modelId="{84241F07-F1C6-EF4B-82C2-25950522C549}" type="presParOf" srcId="{746A3A5F-B0B5-1244-AF3F-5475B20C3857}" destId="{6587B44D-F7C2-2B48-AA98-96AD83ABF40C}" srcOrd="1" destOrd="0" presId="urn:microsoft.com/office/officeart/2005/8/layout/hProcess3"/>
    <dgm:cxn modelId="{7D2BBFDC-00AD-6347-B0B6-8B7CCE3F8268}" type="presParOf" srcId="{6587B44D-F7C2-2B48-AA98-96AD83ABF40C}" destId="{A640ADD2-D437-1D49-ABAE-E6C04F858A73}" srcOrd="0" destOrd="0" presId="urn:microsoft.com/office/officeart/2005/8/layout/hProcess3"/>
    <dgm:cxn modelId="{6FF905C9-C02F-A64F-A749-437EFF6997F1}" type="presParOf" srcId="{6587B44D-F7C2-2B48-AA98-96AD83ABF40C}" destId="{05CE1C1C-1F6A-1741-BB64-62FC3B9C78B0}" srcOrd="1" destOrd="0" presId="urn:microsoft.com/office/officeart/2005/8/layout/hProcess3"/>
    <dgm:cxn modelId="{4C333E61-BC73-2745-AF40-D89CA8173A93}" type="presParOf" srcId="{6587B44D-F7C2-2B48-AA98-96AD83ABF40C}" destId="{DC4F7E68-A5A2-F142-8C0A-08F00241C2B2}" srcOrd="2" destOrd="0" presId="urn:microsoft.com/office/officeart/2005/8/layout/hProcess3"/>
    <dgm:cxn modelId="{646A1EF4-668D-8F41-8932-4667426E508C}" type="presParOf" srcId="{6587B44D-F7C2-2B48-AA98-96AD83ABF40C}" destId="{34BB1008-A5BC-F646-BA50-248BECB14CB6}" srcOrd="3" destOrd="0" presId="urn:microsoft.com/office/officeart/2005/8/layout/hProcess3"/>
    <dgm:cxn modelId="{0BD7BD26-367F-0448-9FCE-B70CB62A881C}" type="presParOf" srcId="{746A3A5F-B0B5-1244-AF3F-5475B20C3857}" destId="{46363256-1C54-5A41-9570-52B00FE72ACC}" srcOrd="2" destOrd="0" presId="urn:microsoft.com/office/officeart/2005/8/layout/hProcess3"/>
    <dgm:cxn modelId="{BF2F4752-92CD-1F40-8B7B-9CF649C6047A}" type="presParOf" srcId="{746A3A5F-B0B5-1244-AF3F-5475B20C3857}" destId="{2D60AF52-45CF-EC44-9599-D474B37B404A}" srcOrd="3" destOrd="0" presId="urn:microsoft.com/office/officeart/2005/8/layout/hProcess3"/>
    <dgm:cxn modelId="{F2B75F9D-60CD-504C-83F5-C85D3945E6FC}" type="presParOf" srcId="{2D60AF52-45CF-EC44-9599-D474B37B404A}" destId="{0E667F12-474D-D54A-AC0D-8ECBFF973B57}" srcOrd="0" destOrd="0" presId="urn:microsoft.com/office/officeart/2005/8/layout/hProcess3"/>
    <dgm:cxn modelId="{B04B1515-815F-E74D-B49A-19FE87B5C90E}" type="presParOf" srcId="{2D60AF52-45CF-EC44-9599-D474B37B404A}" destId="{97EE893A-B767-634D-A65D-0710CEE3C5F7}" srcOrd="1" destOrd="0" presId="urn:microsoft.com/office/officeart/2005/8/layout/hProcess3"/>
    <dgm:cxn modelId="{6A80D184-6D0A-1A48-802A-BFF6099969AC}" type="presParOf" srcId="{2D60AF52-45CF-EC44-9599-D474B37B404A}" destId="{EA9263F4-E1D5-B549-8AAE-C7A17B3E64AA}" srcOrd="2" destOrd="0" presId="urn:microsoft.com/office/officeart/2005/8/layout/hProcess3"/>
    <dgm:cxn modelId="{20837551-F029-F543-91C0-B5828CCEBF48}" type="presParOf" srcId="{2D60AF52-45CF-EC44-9599-D474B37B404A}" destId="{629F623F-6FCE-E64E-A5E2-A59A9BCFF968}" srcOrd="3" destOrd="0" presId="urn:microsoft.com/office/officeart/2005/8/layout/hProcess3"/>
    <dgm:cxn modelId="{CA0A7823-0696-E94C-83FF-0A9F4D965737}" type="presParOf" srcId="{746A3A5F-B0B5-1244-AF3F-5475B20C3857}" destId="{A33E9F87-DA38-9D4B-9594-CB7A61CA2517}" srcOrd="4" destOrd="0" presId="urn:microsoft.com/office/officeart/2005/8/layout/hProcess3"/>
    <dgm:cxn modelId="{FD3C4D12-0375-A246-A724-05DF3C5C6377}" type="presParOf" srcId="{746A3A5F-B0B5-1244-AF3F-5475B20C3857}" destId="{CF3BA372-A9E4-CF48-92F4-0D26E10891FA}" srcOrd="5" destOrd="0" presId="urn:microsoft.com/office/officeart/2005/8/layout/hProcess3"/>
    <dgm:cxn modelId="{40762675-460D-D347-A3FA-86D98C3E5426}" type="presParOf" srcId="{CF3BA372-A9E4-CF48-92F4-0D26E10891FA}" destId="{CC5FACFD-63DB-904A-A61F-28B1838CAA5F}" srcOrd="0" destOrd="0" presId="urn:microsoft.com/office/officeart/2005/8/layout/hProcess3"/>
    <dgm:cxn modelId="{05210999-CFE1-014D-AAFB-FFD415BD651E}" type="presParOf" srcId="{CF3BA372-A9E4-CF48-92F4-0D26E10891FA}" destId="{2E11CA6B-C160-8F4F-AEC6-0F0D171A0DDB}" srcOrd="1" destOrd="0" presId="urn:microsoft.com/office/officeart/2005/8/layout/hProcess3"/>
    <dgm:cxn modelId="{C8254F39-C1EE-4D4E-85A4-637084E234D8}" type="presParOf" srcId="{CF3BA372-A9E4-CF48-92F4-0D26E10891FA}" destId="{74142EB3-0D6B-4441-AA4F-7F6847E76A5C}" srcOrd="2" destOrd="0" presId="urn:microsoft.com/office/officeart/2005/8/layout/hProcess3"/>
    <dgm:cxn modelId="{BC9F786D-5D22-9643-9918-EEBBEDD1D35A}" type="presParOf" srcId="{CF3BA372-A9E4-CF48-92F4-0D26E10891FA}" destId="{5AA5EE96-B1C1-C546-A8AE-3DA53BBD10E8}" srcOrd="3" destOrd="0" presId="urn:microsoft.com/office/officeart/2005/8/layout/hProcess3"/>
    <dgm:cxn modelId="{073BC2AC-1109-4E47-BE6E-B2A63391C690}" type="presParOf" srcId="{746A3A5F-B0B5-1244-AF3F-5475B20C3857}" destId="{1483F2A2-C06E-874C-8332-DC5EF41EDDC3}" srcOrd="6" destOrd="0" presId="urn:microsoft.com/office/officeart/2005/8/layout/hProcess3"/>
    <dgm:cxn modelId="{EB8B6357-3846-0A4E-B44F-0021897863A4}" type="presParOf" srcId="{746A3A5F-B0B5-1244-AF3F-5475B20C3857}" destId="{852D3CEC-68CE-C24B-AA64-AD4EA19AB938}" srcOrd="7" destOrd="0" presId="urn:microsoft.com/office/officeart/2005/8/layout/hProcess3"/>
    <dgm:cxn modelId="{B3BD2253-327E-DA4D-BDFA-0FCF99CCAAE0}" type="presParOf" srcId="{852D3CEC-68CE-C24B-AA64-AD4EA19AB938}" destId="{B2291B2D-43EA-934B-BB0B-E38652483B3A}" srcOrd="0" destOrd="0" presId="urn:microsoft.com/office/officeart/2005/8/layout/hProcess3"/>
    <dgm:cxn modelId="{7FCA6FDF-14FA-E843-9828-F9EC78C28A23}" type="presParOf" srcId="{852D3CEC-68CE-C24B-AA64-AD4EA19AB938}" destId="{79E4E00D-BC14-6B43-9E09-B67B782EE55A}" srcOrd="1" destOrd="0" presId="urn:microsoft.com/office/officeart/2005/8/layout/hProcess3"/>
    <dgm:cxn modelId="{0628BFA0-ED1B-B84C-ADE0-9657E293DB1D}" type="presParOf" srcId="{852D3CEC-68CE-C24B-AA64-AD4EA19AB938}" destId="{E1A91E8F-285D-D247-BA05-48A87DA870AD}" srcOrd="2" destOrd="0" presId="urn:microsoft.com/office/officeart/2005/8/layout/hProcess3"/>
    <dgm:cxn modelId="{077F15C4-3728-A545-B9B0-2521350BBDAA}" type="presParOf" srcId="{852D3CEC-68CE-C24B-AA64-AD4EA19AB938}" destId="{493B800E-4E8D-8141-BE3A-DB88BDAE0F9D}" srcOrd="3" destOrd="0" presId="urn:microsoft.com/office/officeart/2005/8/layout/hProcess3"/>
    <dgm:cxn modelId="{D0056DE6-5896-2F42-922F-CF8298876F04}" type="presParOf" srcId="{746A3A5F-B0B5-1244-AF3F-5475B20C3857}" destId="{69A812D7-01E9-1A4C-A9B2-F68A0AFFD175}" srcOrd="8" destOrd="0" presId="urn:microsoft.com/office/officeart/2005/8/layout/hProcess3"/>
    <dgm:cxn modelId="{EAE70C38-5900-C845-8526-FD8696452E93}" type="presParOf" srcId="{746A3A5F-B0B5-1244-AF3F-5475B20C3857}" destId="{51D48C86-B339-B149-BD7A-3327990F03CA}" srcOrd="9" destOrd="0" presId="urn:microsoft.com/office/officeart/2005/8/layout/hProcess3"/>
    <dgm:cxn modelId="{F239218F-D6E0-354D-972D-AD8428657CFF}" type="presParOf" srcId="{51D48C86-B339-B149-BD7A-3327990F03CA}" destId="{1C712477-8EA9-B740-B03F-0BBA6178EB63}" srcOrd="0" destOrd="0" presId="urn:microsoft.com/office/officeart/2005/8/layout/hProcess3"/>
    <dgm:cxn modelId="{849749D0-FEBD-224A-A9A6-DE16FE89E04A}" type="presParOf" srcId="{51D48C86-B339-B149-BD7A-3327990F03CA}" destId="{3A335830-0AB4-3D41-8777-9948629E89B5}" srcOrd="1" destOrd="0" presId="urn:microsoft.com/office/officeart/2005/8/layout/hProcess3"/>
    <dgm:cxn modelId="{F597C116-7952-2B4A-8D25-251A34817B17}" type="presParOf" srcId="{51D48C86-B339-B149-BD7A-3327990F03CA}" destId="{2F1CB9C4-2541-A048-BC6D-89A0466572AF}" srcOrd="2" destOrd="0" presId="urn:microsoft.com/office/officeart/2005/8/layout/hProcess3"/>
    <dgm:cxn modelId="{7CAF82B1-E771-F440-86FF-D40456D326AE}" type="presParOf" srcId="{51D48C86-B339-B149-BD7A-3327990F03CA}" destId="{448306FD-7697-7B40-80AF-393E3D7CE33E}" srcOrd="3" destOrd="0" presId="urn:microsoft.com/office/officeart/2005/8/layout/hProcess3"/>
    <dgm:cxn modelId="{E5071130-52F7-8849-9AFE-1AAA70090CBC}" type="presParOf" srcId="{746A3A5F-B0B5-1244-AF3F-5475B20C3857}" destId="{2073B789-DC0A-0B48-84AA-B96701A0395E}" srcOrd="10" destOrd="0" presId="urn:microsoft.com/office/officeart/2005/8/layout/hProcess3"/>
    <dgm:cxn modelId="{FEA894A3-A638-C249-BFFD-D0100D8A2C37}" type="presParOf" srcId="{746A3A5F-B0B5-1244-AF3F-5475B20C3857}" destId="{2E23B4BA-2DF5-B845-91B0-08E7C5199C0E}" srcOrd="11" destOrd="0" presId="urn:microsoft.com/office/officeart/2005/8/layout/hProcess3"/>
    <dgm:cxn modelId="{62C52BB6-74EE-614B-A0B3-3ACAA375408F}" type="presParOf" srcId="{2E23B4BA-2DF5-B845-91B0-08E7C5199C0E}" destId="{5C177337-31DE-9648-8B51-80F0C0398651}" srcOrd="0" destOrd="0" presId="urn:microsoft.com/office/officeart/2005/8/layout/hProcess3"/>
    <dgm:cxn modelId="{5B6AE2FC-8BFC-E84B-8223-7721CC33B7FD}" type="presParOf" srcId="{2E23B4BA-2DF5-B845-91B0-08E7C5199C0E}" destId="{E2E1A236-8A57-8741-A259-E2943BC1BD0E}" srcOrd="1" destOrd="0" presId="urn:microsoft.com/office/officeart/2005/8/layout/hProcess3"/>
    <dgm:cxn modelId="{5F4F9C2F-E1A6-264F-9C36-1E19DCF0EA3E}" type="presParOf" srcId="{2E23B4BA-2DF5-B845-91B0-08E7C5199C0E}" destId="{653EB6E3-D247-214B-BEE7-CF98BC325D68}" srcOrd="2" destOrd="0" presId="urn:microsoft.com/office/officeart/2005/8/layout/hProcess3"/>
    <dgm:cxn modelId="{D82C087D-6966-D64A-8F13-5D95453152FB}" type="presParOf" srcId="{2E23B4BA-2DF5-B845-91B0-08E7C5199C0E}" destId="{AA6B6D4A-8D16-C749-B9C3-E32AC58E33FA}" srcOrd="3" destOrd="0" presId="urn:microsoft.com/office/officeart/2005/8/layout/hProcess3"/>
    <dgm:cxn modelId="{DD5F6072-6E93-634A-B066-AB2569C708C1}" type="presParOf" srcId="{746A3A5F-B0B5-1244-AF3F-5475B20C3857}" destId="{B817ADAC-60BB-1F40-A156-69B2E8BE9E65}" srcOrd="12" destOrd="0" presId="urn:microsoft.com/office/officeart/2005/8/layout/hProcess3"/>
    <dgm:cxn modelId="{F416BC1B-6E26-2840-A1FD-9980D94A62DB}" type="presParOf" srcId="{746A3A5F-B0B5-1244-AF3F-5475B20C3857}" destId="{68EDCC10-4488-6540-954F-BC25FD884AD5}" srcOrd="13" destOrd="0" presId="urn:microsoft.com/office/officeart/2005/8/layout/hProcess3"/>
    <dgm:cxn modelId="{18F034D6-AAB7-9B40-A8CC-63A3E8A466BA}" type="presParOf" srcId="{746A3A5F-B0B5-1244-AF3F-5475B20C3857}" destId="{D5C306BA-A057-4548-8519-E54D00566DA2}" srcOrd="14" destOrd="0" presId="urn:microsoft.com/office/officeart/2005/8/layout/hProcess3"/>
  </dgm:cxnLst>
  <dgm:bg>
    <a:noFill/>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733CA-7C5C-2C43-B56C-F9906EF18117}">
      <dsp:nvSpPr>
        <dsp:cNvPr id="0" name=""/>
        <dsp:cNvSpPr/>
      </dsp:nvSpPr>
      <dsp:spPr>
        <a:xfrm>
          <a:off x="7316" y="6027808"/>
          <a:ext cx="2770692" cy="2753375"/>
        </a:xfrm>
        <a:prstGeom prst="roundRect">
          <a:avLst>
            <a:gd name="adj" fmla="val 10000"/>
          </a:avLst>
        </a:prstGeom>
        <a:solidFill>
          <a:srgbClr val="DB5D20">
            <a:alpha val="9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tx1"/>
              </a:solidFill>
            </a:rPr>
            <a:t>Patient admitted to hospital</a:t>
          </a:r>
        </a:p>
      </dsp:txBody>
      <dsp:txXfrm>
        <a:off x="87960" y="6108452"/>
        <a:ext cx="2609404" cy="2592087"/>
      </dsp:txXfrm>
    </dsp:sp>
    <dsp:sp modelId="{36AEF73D-0529-A74A-9DDB-D14D11F673C1}">
      <dsp:nvSpPr>
        <dsp:cNvPr id="0" name=""/>
        <dsp:cNvSpPr/>
      </dsp:nvSpPr>
      <dsp:spPr>
        <a:xfrm>
          <a:off x="3055078" y="7060930"/>
          <a:ext cx="587386" cy="687131"/>
        </a:xfrm>
        <a:prstGeom prst="rightArrow">
          <a:avLst>
            <a:gd name="adj1" fmla="val 60000"/>
            <a:gd name="adj2" fmla="val 50000"/>
          </a:avLst>
        </a:prstGeom>
        <a:solidFill>
          <a:schemeClr val="accent3">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3055078" y="7198356"/>
        <a:ext cx="411170" cy="412279"/>
      </dsp:txXfrm>
    </dsp:sp>
    <dsp:sp modelId="{63B337E5-75CE-4849-8B6F-BDFA26DC554E}">
      <dsp:nvSpPr>
        <dsp:cNvPr id="0" name=""/>
        <dsp:cNvSpPr/>
      </dsp:nvSpPr>
      <dsp:spPr>
        <a:xfrm>
          <a:off x="3886285" y="6027808"/>
          <a:ext cx="2770692" cy="2753375"/>
        </a:xfrm>
        <a:prstGeom prst="roundRect">
          <a:avLst>
            <a:gd name="adj" fmla="val 10000"/>
          </a:avLst>
        </a:prstGeom>
        <a:solidFill>
          <a:srgbClr val="DB5D20">
            <a:alpha val="83333"/>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tx1"/>
              </a:solidFill>
            </a:rPr>
            <a:t>Admitting resident obtains as much med history as they are able during H&amp;P</a:t>
          </a:r>
        </a:p>
      </dsp:txBody>
      <dsp:txXfrm>
        <a:off x="3966929" y="6108452"/>
        <a:ext cx="2609404" cy="2592087"/>
      </dsp:txXfrm>
    </dsp:sp>
    <dsp:sp modelId="{14303745-7239-3F46-9FC1-D8046DFA2F64}">
      <dsp:nvSpPr>
        <dsp:cNvPr id="0" name=""/>
        <dsp:cNvSpPr/>
      </dsp:nvSpPr>
      <dsp:spPr>
        <a:xfrm>
          <a:off x="6934047" y="7060930"/>
          <a:ext cx="587386" cy="687131"/>
        </a:xfrm>
        <a:prstGeom prst="rightArrow">
          <a:avLst>
            <a:gd name="adj1" fmla="val 60000"/>
            <a:gd name="adj2" fmla="val 50000"/>
          </a:avLst>
        </a:prstGeom>
        <a:solidFill>
          <a:schemeClr val="accent3">
            <a:shade val="90000"/>
            <a:hueOff val="56068"/>
            <a:satOff val="-1201"/>
            <a:lumOff val="616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6934047" y="7198356"/>
        <a:ext cx="411170" cy="412279"/>
      </dsp:txXfrm>
    </dsp:sp>
    <dsp:sp modelId="{453148EA-037D-4948-A264-E582CCA20642}">
      <dsp:nvSpPr>
        <dsp:cNvPr id="0" name=""/>
        <dsp:cNvSpPr/>
      </dsp:nvSpPr>
      <dsp:spPr>
        <a:xfrm>
          <a:off x="7765255" y="6027808"/>
          <a:ext cx="2770692" cy="2753375"/>
        </a:xfrm>
        <a:prstGeom prst="roundRect">
          <a:avLst>
            <a:gd name="adj" fmla="val 10000"/>
          </a:avLst>
        </a:prstGeom>
        <a:solidFill>
          <a:srgbClr val="DB5D20">
            <a:alpha val="7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tx1"/>
              </a:solidFill>
            </a:rPr>
            <a:t>MHTs complete med history on all patients in chronological order from time of admission</a:t>
          </a:r>
        </a:p>
      </dsp:txBody>
      <dsp:txXfrm>
        <a:off x="7845899" y="6108452"/>
        <a:ext cx="2609404" cy="2592087"/>
      </dsp:txXfrm>
    </dsp:sp>
    <dsp:sp modelId="{2CBADDB3-5892-3E42-9EAA-87C3EC5166C9}">
      <dsp:nvSpPr>
        <dsp:cNvPr id="0" name=""/>
        <dsp:cNvSpPr/>
      </dsp:nvSpPr>
      <dsp:spPr>
        <a:xfrm>
          <a:off x="10813016" y="7060930"/>
          <a:ext cx="587386" cy="687131"/>
        </a:xfrm>
        <a:prstGeom prst="rightArrow">
          <a:avLst>
            <a:gd name="adj1" fmla="val 60000"/>
            <a:gd name="adj2" fmla="val 50000"/>
          </a:avLst>
        </a:prstGeom>
        <a:solidFill>
          <a:schemeClr val="accent3">
            <a:shade val="90000"/>
            <a:hueOff val="112136"/>
            <a:satOff val="-2403"/>
            <a:lumOff val="1232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10813016" y="7198356"/>
        <a:ext cx="411170" cy="412279"/>
      </dsp:txXfrm>
    </dsp:sp>
    <dsp:sp modelId="{16D2FB1C-46C1-B44A-AC55-C9D95D4DB3A8}">
      <dsp:nvSpPr>
        <dsp:cNvPr id="0" name=""/>
        <dsp:cNvSpPr/>
      </dsp:nvSpPr>
      <dsp:spPr>
        <a:xfrm>
          <a:off x="11644224" y="6027808"/>
          <a:ext cx="2770692" cy="2753375"/>
        </a:xfrm>
        <a:prstGeom prst="roundRect">
          <a:avLst>
            <a:gd name="adj" fmla="val 10000"/>
          </a:avLst>
        </a:prstGeom>
        <a:solidFill>
          <a:srgbClr val="DB5D20">
            <a:alpha val="63333"/>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tx1"/>
              </a:solidFill>
            </a:rPr>
            <a:t>MHTs change "Med List Status" to "Pharmacy Reviewed"</a:t>
          </a:r>
        </a:p>
      </dsp:txBody>
      <dsp:txXfrm>
        <a:off x="11724868" y="6108452"/>
        <a:ext cx="2609404" cy="2592087"/>
      </dsp:txXfrm>
    </dsp:sp>
    <dsp:sp modelId="{FAFD4318-AE81-8D45-AB4E-B81EAD6DCECB}">
      <dsp:nvSpPr>
        <dsp:cNvPr id="0" name=""/>
        <dsp:cNvSpPr/>
      </dsp:nvSpPr>
      <dsp:spPr>
        <a:xfrm>
          <a:off x="14691985" y="7060930"/>
          <a:ext cx="587386" cy="687131"/>
        </a:xfrm>
        <a:prstGeom prst="rightArrow">
          <a:avLst>
            <a:gd name="adj1" fmla="val 60000"/>
            <a:gd name="adj2" fmla="val 50000"/>
          </a:avLst>
        </a:prstGeom>
        <a:solidFill>
          <a:schemeClr val="accent3">
            <a:shade val="90000"/>
            <a:hueOff val="168204"/>
            <a:satOff val="-3604"/>
            <a:lumOff val="1848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14691985" y="7198356"/>
        <a:ext cx="411170" cy="412279"/>
      </dsp:txXfrm>
    </dsp:sp>
    <dsp:sp modelId="{F7177122-8CF5-C14B-B6CB-2B0C923E272F}">
      <dsp:nvSpPr>
        <dsp:cNvPr id="0" name=""/>
        <dsp:cNvSpPr/>
      </dsp:nvSpPr>
      <dsp:spPr>
        <a:xfrm>
          <a:off x="15523193" y="6027808"/>
          <a:ext cx="2770692" cy="2753375"/>
        </a:xfrm>
        <a:prstGeom prst="roundRect">
          <a:avLst>
            <a:gd name="adj" fmla="val 10000"/>
          </a:avLst>
        </a:prstGeom>
        <a:solidFill>
          <a:srgbClr val="DB5D20">
            <a:alpha val="56667"/>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tx1"/>
              </a:solidFill>
            </a:rPr>
            <a:t>Resident sees "Pharmacy Reviewed" on Epic dashboard and completes med rec</a:t>
          </a:r>
        </a:p>
      </dsp:txBody>
      <dsp:txXfrm>
        <a:off x="15603837" y="6108452"/>
        <a:ext cx="2609404" cy="2592087"/>
      </dsp:txXfrm>
    </dsp:sp>
    <dsp:sp modelId="{1399DF0A-0D9E-E441-82A0-3A646907D484}">
      <dsp:nvSpPr>
        <dsp:cNvPr id="0" name=""/>
        <dsp:cNvSpPr/>
      </dsp:nvSpPr>
      <dsp:spPr>
        <a:xfrm>
          <a:off x="18570955" y="7060930"/>
          <a:ext cx="587386" cy="687131"/>
        </a:xfrm>
        <a:prstGeom prst="rightArrow">
          <a:avLst>
            <a:gd name="adj1" fmla="val 60000"/>
            <a:gd name="adj2" fmla="val 50000"/>
          </a:avLst>
        </a:prstGeom>
        <a:solidFill>
          <a:schemeClr val="accent3">
            <a:shade val="90000"/>
            <a:hueOff val="224272"/>
            <a:satOff val="-4806"/>
            <a:lumOff val="2465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18570955" y="7198356"/>
        <a:ext cx="411170" cy="412279"/>
      </dsp:txXfrm>
    </dsp:sp>
    <dsp:sp modelId="{53F9D9DC-E4D2-654C-A116-3D14CCFD7818}">
      <dsp:nvSpPr>
        <dsp:cNvPr id="0" name=""/>
        <dsp:cNvSpPr/>
      </dsp:nvSpPr>
      <dsp:spPr>
        <a:xfrm>
          <a:off x="19402162" y="6027808"/>
          <a:ext cx="2770692" cy="2753375"/>
        </a:xfrm>
        <a:prstGeom prst="roundRect">
          <a:avLst>
            <a:gd name="adj" fmla="val 10000"/>
          </a:avLst>
        </a:prstGeom>
        <a:solidFill>
          <a:srgbClr val="DB5D2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a:solidFill>
                <a:schemeClr val="tx1"/>
              </a:solidFill>
            </a:rPr>
            <a:t>Check mark appears under "Admission Med Rec Complete" on Epic dashboard</a:t>
          </a:r>
        </a:p>
      </dsp:txBody>
      <dsp:txXfrm>
        <a:off x="19482806" y="6108452"/>
        <a:ext cx="2609404" cy="2592087"/>
      </dsp:txXfrm>
    </dsp:sp>
    <dsp:sp modelId="{4726C384-D0D5-CD45-8379-05A08AAE029F}">
      <dsp:nvSpPr>
        <dsp:cNvPr id="0" name=""/>
        <dsp:cNvSpPr/>
      </dsp:nvSpPr>
      <dsp:spPr>
        <a:xfrm>
          <a:off x="22449924" y="7060930"/>
          <a:ext cx="587386" cy="687131"/>
        </a:xfrm>
        <a:prstGeom prst="rightArrow">
          <a:avLst>
            <a:gd name="adj1" fmla="val 60000"/>
            <a:gd name="adj2" fmla="val 50000"/>
          </a:avLst>
        </a:prstGeom>
        <a:solidFill>
          <a:schemeClr val="accent3">
            <a:shade val="90000"/>
            <a:hueOff val="280340"/>
            <a:satOff val="-6007"/>
            <a:lumOff val="308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89050">
            <a:lnSpc>
              <a:spcPct val="90000"/>
            </a:lnSpc>
            <a:spcBef>
              <a:spcPct val="0"/>
            </a:spcBef>
            <a:spcAft>
              <a:spcPct val="35000"/>
            </a:spcAft>
            <a:buNone/>
          </a:pPr>
          <a:endParaRPr lang="en-US" sz="2900" kern="1200"/>
        </a:p>
      </dsp:txBody>
      <dsp:txXfrm>
        <a:off x="22449924" y="7198356"/>
        <a:ext cx="411170" cy="412279"/>
      </dsp:txXfrm>
    </dsp:sp>
    <dsp:sp modelId="{CAE80BED-B1B8-E546-80D6-CB63BD6A99D6}">
      <dsp:nvSpPr>
        <dsp:cNvPr id="0" name=""/>
        <dsp:cNvSpPr/>
      </dsp:nvSpPr>
      <dsp:spPr>
        <a:xfrm>
          <a:off x="23281132" y="6027808"/>
          <a:ext cx="2770692" cy="2753375"/>
        </a:xfrm>
        <a:prstGeom prst="roundRect">
          <a:avLst>
            <a:gd name="adj" fmla="val 10000"/>
          </a:avLst>
        </a:prstGeom>
        <a:solidFill>
          <a:schemeClr val="accent3">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23361776" y="6108452"/>
        <a:ext cx="2609404" cy="25920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C306BA-A057-4548-8519-E54D00566DA2}">
      <dsp:nvSpPr>
        <dsp:cNvPr id="0" name=""/>
        <dsp:cNvSpPr/>
      </dsp:nvSpPr>
      <dsp:spPr>
        <a:xfrm>
          <a:off x="71071" y="0"/>
          <a:ext cx="14512737" cy="4038327"/>
        </a:xfrm>
        <a:prstGeom prst="rightArrow">
          <a:avLst/>
        </a:prstGeom>
        <a:solidFill>
          <a:srgbClr val="DB5D2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E1A236-8A57-8741-A259-E2943BC1BD0E}">
      <dsp:nvSpPr>
        <dsp:cNvPr id="0" name=""/>
        <dsp:cNvSpPr/>
      </dsp:nvSpPr>
      <dsp:spPr>
        <a:xfrm>
          <a:off x="10890090" y="970062"/>
          <a:ext cx="2127771" cy="201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marL="0" lvl="0" indent="0" algn="ctr" defTabSz="977900">
            <a:lnSpc>
              <a:spcPct val="90000"/>
            </a:lnSpc>
            <a:spcBef>
              <a:spcPct val="0"/>
            </a:spcBef>
            <a:spcAft>
              <a:spcPct val="35000"/>
            </a:spcAft>
            <a:buNone/>
          </a:pPr>
          <a:r>
            <a:rPr lang="en-US" sz="2200" b="0" kern="1200" baseline="30000" dirty="0">
              <a:solidFill>
                <a:srgbClr val="FFFFFF"/>
              </a:solidFill>
            </a:rPr>
            <a:t>6</a:t>
          </a:r>
          <a:r>
            <a:rPr lang="en-US" sz="2200" b="0" kern="1200" dirty="0">
              <a:solidFill>
                <a:srgbClr val="FFFFFF"/>
              </a:solidFill>
            </a:rPr>
            <a:t>Check mark appears under "Admission Med Rec Complete" in Epic dashboard</a:t>
          </a:r>
        </a:p>
      </dsp:txBody>
      <dsp:txXfrm>
        <a:off x="10890090" y="970062"/>
        <a:ext cx="2127771" cy="2017769"/>
      </dsp:txXfrm>
    </dsp:sp>
    <dsp:sp modelId="{3A335830-0AB4-3D41-8777-9948629E89B5}">
      <dsp:nvSpPr>
        <dsp:cNvPr id="0" name=""/>
        <dsp:cNvSpPr/>
      </dsp:nvSpPr>
      <dsp:spPr>
        <a:xfrm>
          <a:off x="8411191" y="1030999"/>
          <a:ext cx="2332611" cy="201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marL="0" lvl="0" indent="0" algn="ctr" defTabSz="977900">
            <a:lnSpc>
              <a:spcPct val="90000"/>
            </a:lnSpc>
            <a:spcBef>
              <a:spcPct val="0"/>
            </a:spcBef>
            <a:spcAft>
              <a:spcPct val="35000"/>
            </a:spcAft>
            <a:buNone/>
          </a:pPr>
          <a:r>
            <a:rPr lang="en-US" sz="2200" b="0" kern="1200" baseline="30000" dirty="0">
              <a:solidFill>
                <a:srgbClr val="FFFFFF"/>
              </a:solidFill>
            </a:rPr>
            <a:t>5</a:t>
          </a:r>
          <a:r>
            <a:rPr lang="en-US" sz="2200" b="0" kern="1200" dirty="0">
              <a:solidFill>
                <a:srgbClr val="FFFFFF"/>
              </a:solidFill>
            </a:rPr>
            <a:t>Resident sees "Pharmacy Reviewed" in Epic dashboard and completes med rec</a:t>
          </a:r>
        </a:p>
      </dsp:txBody>
      <dsp:txXfrm>
        <a:off x="8411191" y="1030999"/>
        <a:ext cx="2332611" cy="2017769"/>
      </dsp:txXfrm>
    </dsp:sp>
    <dsp:sp modelId="{79E4E00D-BC14-6B43-9E09-B67B782EE55A}">
      <dsp:nvSpPr>
        <dsp:cNvPr id="0" name=""/>
        <dsp:cNvSpPr/>
      </dsp:nvSpPr>
      <dsp:spPr>
        <a:xfrm>
          <a:off x="6195192" y="1011749"/>
          <a:ext cx="1961646" cy="201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marL="0" lvl="0" indent="0" algn="ctr" defTabSz="977900">
            <a:lnSpc>
              <a:spcPct val="90000"/>
            </a:lnSpc>
            <a:spcBef>
              <a:spcPct val="0"/>
            </a:spcBef>
            <a:spcAft>
              <a:spcPct val="35000"/>
            </a:spcAft>
            <a:buNone/>
          </a:pPr>
          <a:r>
            <a:rPr lang="en-US" sz="2200" b="0" kern="1200" baseline="30000" dirty="0">
              <a:solidFill>
                <a:srgbClr val="FFFFFF"/>
              </a:solidFill>
            </a:rPr>
            <a:t>4</a:t>
          </a:r>
          <a:r>
            <a:rPr lang="en-US" sz="2200" b="0" kern="1200" dirty="0">
              <a:solidFill>
                <a:srgbClr val="FFFFFF"/>
              </a:solidFill>
            </a:rPr>
            <a:t>MHTs change "Med List Status" to "Pharmacy Reviewed"</a:t>
          </a:r>
        </a:p>
      </dsp:txBody>
      <dsp:txXfrm>
        <a:off x="6195192" y="1011749"/>
        <a:ext cx="1961646" cy="2017769"/>
      </dsp:txXfrm>
    </dsp:sp>
    <dsp:sp modelId="{2E11CA6B-C160-8F4F-AEC6-0F0D171A0DDB}">
      <dsp:nvSpPr>
        <dsp:cNvPr id="0" name=""/>
        <dsp:cNvSpPr/>
      </dsp:nvSpPr>
      <dsp:spPr>
        <a:xfrm>
          <a:off x="3855472" y="982835"/>
          <a:ext cx="2156244" cy="201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marL="0" lvl="0" indent="0" algn="ctr" defTabSz="977900">
            <a:lnSpc>
              <a:spcPct val="90000"/>
            </a:lnSpc>
            <a:spcBef>
              <a:spcPct val="0"/>
            </a:spcBef>
            <a:spcAft>
              <a:spcPct val="35000"/>
            </a:spcAft>
            <a:buNone/>
          </a:pPr>
          <a:r>
            <a:rPr lang="en-US" sz="2200" b="0" kern="1200" baseline="30000" dirty="0">
              <a:solidFill>
                <a:srgbClr val="FFFFFF"/>
              </a:solidFill>
            </a:rPr>
            <a:t>3</a:t>
          </a:r>
          <a:r>
            <a:rPr lang="en-US" sz="2200" b="0" kern="1200" dirty="0">
              <a:solidFill>
                <a:srgbClr val="FFFFFF"/>
              </a:solidFill>
            </a:rPr>
            <a:t>MHTs complete med history on all patients in chronological order from time of admission</a:t>
          </a:r>
        </a:p>
      </dsp:txBody>
      <dsp:txXfrm>
        <a:off x="3855472" y="982835"/>
        <a:ext cx="2156244" cy="2017769"/>
      </dsp:txXfrm>
    </dsp:sp>
    <dsp:sp modelId="{97EE893A-B767-634D-A65D-0710CEE3C5F7}">
      <dsp:nvSpPr>
        <dsp:cNvPr id="0" name=""/>
        <dsp:cNvSpPr/>
      </dsp:nvSpPr>
      <dsp:spPr>
        <a:xfrm>
          <a:off x="1629630" y="982835"/>
          <a:ext cx="2012575" cy="20177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marL="0" lvl="0" indent="0" algn="ctr" defTabSz="977900">
            <a:lnSpc>
              <a:spcPct val="90000"/>
            </a:lnSpc>
            <a:spcBef>
              <a:spcPct val="0"/>
            </a:spcBef>
            <a:spcAft>
              <a:spcPct val="35000"/>
            </a:spcAft>
            <a:buNone/>
          </a:pPr>
          <a:r>
            <a:rPr lang="en-US" sz="2200" b="0" kern="1200" baseline="30000" dirty="0">
              <a:solidFill>
                <a:srgbClr val="FFFFFF"/>
              </a:solidFill>
            </a:rPr>
            <a:t>2</a:t>
          </a:r>
          <a:r>
            <a:rPr lang="en-US" sz="2200" b="0" kern="1200" dirty="0">
              <a:solidFill>
                <a:srgbClr val="FFFFFF"/>
              </a:solidFill>
            </a:rPr>
            <a:t>Admitting resident obtains as much med history as they are able during H&amp;P</a:t>
          </a:r>
        </a:p>
      </dsp:txBody>
      <dsp:txXfrm>
        <a:off x="1629630" y="982835"/>
        <a:ext cx="2012575" cy="2017769"/>
      </dsp:txXfrm>
    </dsp:sp>
    <dsp:sp modelId="{05CE1C1C-1F6A-1741-BB64-62FC3B9C78B0}">
      <dsp:nvSpPr>
        <dsp:cNvPr id="0" name=""/>
        <dsp:cNvSpPr/>
      </dsp:nvSpPr>
      <dsp:spPr>
        <a:xfrm>
          <a:off x="180601" y="1268056"/>
          <a:ext cx="1312038" cy="15197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3520" rIns="0" bIns="223520" numCol="1" spcCol="1270" anchor="ctr" anchorCtr="0">
          <a:noAutofit/>
        </a:bodyPr>
        <a:lstStyle/>
        <a:p>
          <a:pPr marL="0" lvl="0" indent="0" algn="ctr" defTabSz="977900">
            <a:lnSpc>
              <a:spcPct val="90000"/>
            </a:lnSpc>
            <a:spcBef>
              <a:spcPct val="0"/>
            </a:spcBef>
            <a:spcAft>
              <a:spcPct val="35000"/>
            </a:spcAft>
            <a:buNone/>
          </a:pPr>
          <a:r>
            <a:rPr lang="en-US" sz="2200" b="0" kern="1200" baseline="30000" dirty="0">
              <a:solidFill>
                <a:srgbClr val="FFFFFF"/>
              </a:solidFill>
            </a:rPr>
            <a:t>1</a:t>
          </a:r>
          <a:r>
            <a:rPr lang="en-US" sz="2200" b="0" kern="1200" dirty="0">
              <a:solidFill>
                <a:srgbClr val="FFFFFF"/>
              </a:solidFill>
            </a:rPr>
            <a:t>Patient admitted to hospital</a:t>
          </a:r>
        </a:p>
      </dsp:txBody>
      <dsp:txXfrm>
        <a:off x="180601" y="1268056"/>
        <a:ext cx="1312038" cy="1519783"/>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6725"/>
          </a:xfrm>
          <a:prstGeom prst="rect">
            <a:avLst/>
          </a:prstGeom>
        </p:spPr>
        <p:txBody>
          <a:bodyPr vert="horz" lIns="91440" tIns="45720" rIns="91440" bIns="45720" rtlCol="0"/>
          <a:lstStyle>
            <a:lvl1pPr algn="r">
              <a:defRPr sz="1200"/>
            </a:lvl1pPr>
          </a:lstStyle>
          <a:p>
            <a:fld id="{63A70700-CA99-AA4A-BBD7-DE1DCDB3F5FB}" type="datetimeFigureOut">
              <a:rPr lang="en-US" smtClean="0"/>
              <a:t>4/30/23</a:t>
            </a:fld>
            <a:endParaRPr lang="en-US"/>
          </a:p>
        </p:txBody>
      </p:sp>
      <p:sp>
        <p:nvSpPr>
          <p:cNvPr id="4" name="Slide Image Placeholder 3"/>
          <p:cNvSpPr>
            <a:spLocks noGrp="1" noRot="1" noChangeAspect="1"/>
          </p:cNvSpPr>
          <p:nvPr>
            <p:ph type="sldImg" idx="2"/>
          </p:nvPr>
        </p:nvSpPr>
        <p:spPr>
          <a:xfrm>
            <a:off x="1154113" y="1163638"/>
            <a:ext cx="4711700" cy="3140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8338"/>
            <a:ext cx="5616575" cy="36639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200"/>
            <a:ext cx="3041650"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6725"/>
          </a:xfrm>
          <a:prstGeom prst="rect">
            <a:avLst/>
          </a:prstGeom>
        </p:spPr>
        <p:txBody>
          <a:bodyPr vert="horz" lIns="91440" tIns="45720" rIns="91440" bIns="45720" rtlCol="0" anchor="b"/>
          <a:lstStyle>
            <a:lvl1pPr algn="r">
              <a:defRPr sz="1200"/>
            </a:lvl1pPr>
          </a:lstStyle>
          <a:p>
            <a:fld id="{39A12A78-B5F3-B54E-A2FB-1107FF4D2755}" type="slidenum">
              <a:rPr lang="en-US" smtClean="0"/>
              <a:t>‹#›</a:t>
            </a:fld>
            <a:endParaRPr lang="en-US"/>
          </a:p>
        </p:txBody>
      </p:sp>
    </p:spTree>
    <p:extLst>
      <p:ext uri="{BB962C8B-B14F-4D97-AF65-F5344CB8AC3E}">
        <p14:creationId xmlns:p14="http://schemas.microsoft.com/office/powerpoint/2010/main" val="1996634182"/>
      </p:ext>
    </p:extLst>
  </p:cSld>
  <p:clrMap bg1="lt1" tx1="dk1" bg2="lt2" tx2="dk2" accent1="accent1" accent2="accent2" accent3="accent3" accent4="accent4" accent5="accent5" accent6="accent6" hlink="hlink" folHlink="folHlink"/>
  <p:notesStyle>
    <a:lvl1pPr marL="0" algn="l" defTabSz="559796" rtl="0" eaLnBrk="1" latinLnBrk="0" hangingPunct="1">
      <a:defRPr sz="735" kern="1200">
        <a:solidFill>
          <a:schemeClr val="tx1"/>
        </a:solidFill>
        <a:latin typeface="+mn-lt"/>
        <a:ea typeface="+mn-ea"/>
        <a:cs typeface="+mn-cs"/>
      </a:defRPr>
    </a:lvl1pPr>
    <a:lvl2pPr marL="279898" algn="l" defTabSz="559796" rtl="0" eaLnBrk="1" latinLnBrk="0" hangingPunct="1">
      <a:defRPr sz="735" kern="1200">
        <a:solidFill>
          <a:schemeClr val="tx1"/>
        </a:solidFill>
        <a:latin typeface="+mn-lt"/>
        <a:ea typeface="+mn-ea"/>
        <a:cs typeface="+mn-cs"/>
      </a:defRPr>
    </a:lvl2pPr>
    <a:lvl3pPr marL="559796" algn="l" defTabSz="559796" rtl="0" eaLnBrk="1" latinLnBrk="0" hangingPunct="1">
      <a:defRPr sz="735" kern="1200">
        <a:solidFill>
          <a:schemeClr val="tx1"/>
        </a:solidFill>
        <a:latin typeface="+mn-lt"/>
        <a:ea typeface="+mn-ea"/>
        <a:cs typeface="+mn-cs"/>
      </a:defRPr>
    </a:lvl3pPr>
    <a:lvl4pPr marL="839694" algn="l" defTabSz="559796" rtl="0" eaLnBrk="1" latinLnBrk="0" hangingPunct="1">
      <a:defRPr sz="735" kern="1200">
        <a:solidFill>
          <a:schemeClr val="tx1"/>
        </a:solidFill>
        <a:latin typeface="+mn-lt"/>
        <a:ea typeface="+mn-ea"/>
        <a:cs typeface="+mn-cs"/>
      </a:defRPr>
    </a:lvl4pPr>
    <a:lvl5pPr marL="1119591" algn="l" defTabSz="559796" rtl="0" eaLnBrk="1" latinLnBrk="0" hangingPunct="1">
      <a:defRPr sz="735" kern="1200">
        <a:solidFill>
          <a:schemeClr val="tx1"/>
        </a:solidFill>
        <a:latin typeface="+mn-lt"/>
        <a:ea typeface="+mn-ea"/>
        <a:cs typeface="+mn-cs"/>
      </a:defRPr>
    </a:lvl5pPr>
    <a:lvl6pPr marL="1399489" algn="l" defTabSz="559796" rtl="0" eaLnBrk="1" latinLnBrk="0" hangingPunct="1">
      <a:defRPr sz="735" kern="1200">
        <a:solidFill>
          <a:schemeClr val="tx1"/>
        </a:solidFill>
        <a:latin typeface="+mn-lt"/>
        <a:ea typeface="+mn-ea"/>
        <a:cs typeface="+mn-cs"/>
      </a:defRPr>
    </a:lvl6pPr>
    <a:lvl7pPr marL="1679387" algn="l" defTabSz="559796" rtl="0" eaLnBrk="1" latinLnBrk="0" hangingPunct="1">
      <a:defRPr sz="735" kern="1200">
        <a:solidFill>
          <a:schemeClr val="tx1"/>
        </a:solidFill>
        <a:latin typeface="+mn-lt"/>
        <a:ea typeface="+mn-ea"/>
        <a:cs typeface="+mn-cs"/>
      </a:defRPr>
    </a:lvl7pPr>
    <a:lvl8pPr marL="1959285" algn="l" defTabSz="559796" rtl="0" eaLnBrk="1" latinLnBrk="0" hangingPunct="1">
      <a:defRPr sz="735" kern="1200">
        <a:solidFill>
          <a:schemeClr val="tx1"/>
        </a:solidFill>
        <a:latin typeface="+mn-lt"/>
        <a:ea typeface="+mn-ea"/>
        <a:cs typeface="+mn-cs"/>
      </a:defRPr>
    </a:lvl8pPr>
    <a:lvl9pPr marL="2239183" algn="l" defTabSz="559796" rtl="0" eaLnBrk="1" latinLnBrk="0" hangingPunct="1">
      <a:defRPr sz="73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A12A78-B5F3-B54E-A2FB-1107FF4D2755}" type="slidenum">
              <a:rPr lang="en-US" smtClean="0"/>
              <a:t>1</a:t>
            </a:fld>
            <a:endParaRPr lang="en-US"/>
          </a:p>
        </p:txBody>
      </p:sp>
    </p:spTree>
    <p:extLst>
      <p:ext uri="{BB962C8B-B14F-4D97-AF65-F5344CB8AC3E}">
        <p14:creationId xmlns:p14="http://schemas.microsoft.com/office/powerpoint/2010/main" val="2077008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462967" indent="0" algn="ctr">
              <a:buNone/>
              <a:defRPr>
                <a:solidFill>
                  <a:schemeClr val="tx1">
                    <a:tint val="75000"/>
                  </a:schemeClr>
                </a:solidFill>
              </a:defRPr>
            </a:lvl2pPr>
            <a:lvl3pPr marL="2925934" indent="0" algn="ctr">
              <a:buNone/>
              <a:defRPr>
                <a:solidFill>
                  <a:schemeClr val="tx1">
                    <a:tint val="75000"/>
                  </a:schemeClr>
                </a:solidFill>
              </a:defRPr>
            </a:lvl3pPr>
            <a:lvl4pPr marL="4388901" indent="0" algn="ctr">
              <a:buNone/>
              <a:defRPr>
                <a:solidFill>
                  <a:schemeClr val="tx1">
                    <a:tint val="75000"/>
                  </a:schemeClr>
                </a:solidFill>
              </a:defRPr>
            </a:lvl4pPr>
            <a:lvl5pPr marL="5851867" indent="0" algn="ctr">
              <a:buNone/>
              <a:defRPr>
                <a:solidFill>
                  <a:schemeClr val="tx1">
                    <a:tint val="75000"/>
                  </a:schemeClr>
                </a:solidFill>
              </a:defRPr>
            </a:lvl5pPr>
            <a:lvl6pPr marL="7314834" indent="0" algn="ctr">
              <a:buNone/>
              <a:defRPr>
                <a:solidFill>
                  <a:schemeClr val="tx1">
                    <a:tint val="75000"/>
                  </a:schemeClr>
                </a:solidFill>
              </a:defRPr>
            </a:lvl6pPr>
            <a:lvl7pPr marL="8777801" indent="0" algn="ctr">
              <a:buNone/>
              <a:defRPr>
                <a:solidFill>
                  <a:schemeClr val="tx1">
                    <a:tint val="75000"/>
                  </a:schemeClr>
                </a:solidFill>
              </a:defRPr>
            </a:lvl7pPr>
            <a:lvl8pPr marL="10240768" indent="0" algn="ctr">
              <a:buNone/>
              <a:defRPr>
                <a:solidFill>
                  <a:schemeClr val="tx1">
                    <a:tint val="75000"/>
                  </a:schemeClr>
                </a:solidFill>
              </a:defRPr>
            </a:lvl8pPr>
            <a:lvl9pPr marL="1170373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650990" y="4922524"/>
            <a:ext cx="41473757" cy="10485627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218299" y="4922524"/>
            <a:ext cx="123884053" cy="10485627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14102082"/>
            <a:ext cx="27980640" cy="4358640"/>
          </a:xfrm>
        </p:spPr>
        <p:txBody>
          <a:bodyPr anchor="t"/>
          <a:lstStyle>
            <a:lvl1pPr algn="l">
              <a:defRPr sz="12799" b="1" cap="all"/>
            </a:lvl1pPr>
          </a:lstStyle>
          <a:p>
            <a:r>
              <a:rPr lang="en-US"/>
              <a:t>Click to edit Master title style</a:t>
            </a:r>
          </a:p>
        </p:txBody>
      </p:sp>
      <p:sp>
        <p:nvSpPr>
          <p:cNvPr id="3" name="Text Placeholder 2"/>
          <p:cNvSpPr>
            <a:spLocks noGrp="1"/>
          </p:cNvSpPr>
          <p:nvPr>
            <p:ph type="body" idx="1"/>
          </p:nvPr>
        </p:nvSpPr>
        <p:spPr>
          <a:xfrm>
            <a:off x="2600327" y="9301484"/>
            <a:ext cx="27980640" cy="4800598"/>
          </a:xfrm>
        </p:spPr>
        <p:txBody>
          <a:bodyPr anchor="b"/>
          <a:lstStyle>
            <a:lvl1pPr marL="0" indent="0">
              <a:buNone/>
              <a:defRPr sz="6400">
                <a:solidFill>
                  <a:schemeClr val="tx1">
                    <a:tint val="75000"/>
                  </a:schemeClr>
                </a:solidFill>
              </a:defRPr>
            </a:lvl1pPr>
            <a:lvl2pPr marL="1462967" indent="0">
              <a:buNone/>
              <a:defRPr sz="5771">
                <a:solidFill>
                  <a:schemeClr val="tx1">
                    <a:tint val="75000"/>
                  </a:schemeClr>
                </a:solidFill>
              </a:defRPr>
            </a:lvl2pPr>
            <a:lvl3pPr marL="2925934" indent="0">
              <a:buNone/>
              <a:defRPr sz="5143">
                <a:solidFill>
                  <a:schemeClr val="tx1">
                    <a:tint val="75000"/>
                  </a:schemeClr>
                </a:solidFill>
              </a:defRPr>
            </a:lvl3pPr>
            <a:lvl4pPr marL="4388901" indent="0">
              <a:buNone/>
              <a:defRPr sz="4457">
                <a:solidFill>
                  <a:schemeClr val="tx1">
                    <a:tint val="75000"/>
                  </a:schemeClr>
                </a:solidFill>
              </a:defRPr>
            </a:lvl4pPr>
            <a:lvl5pPr marL="5851867" indent="0">
              <a:buNone/>
              <a:defRPr sz="4457">
                <a:solidFill>
                  <a:schemeClr val="tx1">
                    <a:tint val="75000"/>
                  </a:schemeClr>
                </a:solidFill>
              </a:defRPr>
            </a:lvl5pPr>
            <a:lvl6pPr marL="7314834" indent="0">
              <a:buNone/>
              <a:defRPr sz="4457">
                <a:solidFill>
                  <a:schemeClr val="tx1">
                    <a:tint val="75000"/>
                  </a:schemeClr>
                </a:solidFill>
              </a:defRPr>
            </a:lvl6pPr>
            <a:lvl7pPr marL="8777801" indent="0">
              <a:buNone/>
              <a:defRPr sz="4457">
                <a:solidFill>
                  <a:schemeClr val="tx1">
                    <a:tint val="75000"/>
                  </a:schemeClr>
                </a:solidFill>
              </a:defRPr>
            </a:lvl7pPr>
            <a:lvl8pPr marL="10240768" indent="0">
              <a:buNone/>
              <a:defRPr sz="4457">
                <a:solidFill>
                  <a:schemeClr val="tx1">
                    <a:tint val="75000"/>
                  </a:schemeClr>
                </a:solidFill>
              </a:defRPr>
            </a:lvl8pPr>
            <a:lvl9pPr marL="11703735" indent="0">
              <a:buNone/>
              <a:defRPr sz="445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4/30/23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218297" y="28676604"/>
            <a:ext cx="82678903" cy="81102198"/>
          </a:xfrm>
        </p:spPr>
        <p:txBody>
          <a:bodyPr/>
          <a:lstStyle>
            <a:lvl1pPr>
              <a:defRPr sz="8971"/>
            </a:lvl1pPr>
            <a:lvl2pPr>
              <a:defRPr sz="7657"/>
            </a:lvl2pPr>
            <a:lvl3pPr>
              <a:defRPr sz="6400"/>
            </a:lvl3pPr>
            <a:lvl4pPr>
              <a:defRPr sz="5771"/>
            </a:lvl4pPr>
            <a:lvl5pPr>
              <a:defRPr sz="5771"/>
            </a:lvl5pPr>
            <a:lvl6pPr>
              <a:defRPr sz="5771"/>
            </a:lvl6pPr>
            <a:lvl7pPr>
              <a:defRPr sz="5771"/>
            </a:lvl7pPr>
            <a:lvl8pPr>
              <a:defRPr sz="5771"/>
            </a:lvl8pPr>
            <a:lvl9pPr>
              <a:defRPr sz="57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92445842" y="28676604"/>
            <a:ext cx="82678907" cy="81102198"/>
          </a:xfrm>
        </p:spPr>
        <p:txBody>
          <a:bodyPr/>
          <a:lstStyle>
            <a:lvl1pPr>
              <a:defRPr sz="8971"/>
            </a:lvl1pPr>
            <a:lvl2pPr>
              <a:defRPr sz="7657"/>
            </a:lvl2pPr>
            <a:lvl3pPr>
              <a:defRPr sz="6400"/>
            </a:lvl3pPr>
            <a:lvl4pPr>
              <a:defRPr sz="5771"/>
            </a:lvl4pPr>
            <a:lvl5pPr>
              <a:defRPr sz="5771"/>
            </a:lvl5pPr>
            <a:lvl6pPr>
              <a:defRPr sz="5771"/>
            </a:lvl6pPr>
            <a:lvl7pPr>
              <a:defRPr sz="5771"/>
            </a:lvl7pPr>
            <a:lvl8pPr>
              <a:defRPr sz="5771"/>
            </a:lvl8pPr>
            <a:lvl9pPr>
              <a:defRPr sz="57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4/30/23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920" y="878842"/>
            <a:ext cx="29626560"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0" y="4912362"/>
            <a:ext cx="14544677" cy="2047238"/>
          </a:xfrm>
        </p:spPr>
        <p:txBody>
          <a:bodyPr anchor="b"/>
          <a:lstStyle>
            <a:lvl1pPr marL="0" indent="0">
              <a:buNone/>
              <a:defRPr sz="7657" b="1"/>
            </a:lvl1pPr>
            <a:lvl2pPr marL="1462967" indent="0">
              <a:buNone/>
              <a:defRPr sz="6400" b="1"/>
            </a:lvl2pPr>
            <a:lvl3pPr marL="2925934" indent="0">
              <a:buNone/>
              <a:defRPr sz="5771" b="1"/>
            </a:lvl3pPr>
            <a:lvl4pPr marL="4388901" indent="0">
              <a:buNone/>
              <a:defRPr sz="5143" b="1"/>
            </a:lvl4pPr>
            <a:lvl5pPr marL="5851867" indent="0">
              <a:buNone/>
              <a:defRPr sz="5143" b="1"/>
            </a:lvl5pPr>
            <a:lvl6pPr marL="7314834" indent="0">
              <a:buNone/>
              <a:defRPr sz="5143" b="1"/>
            </a:lvl6pPr>
            <a:lvl7pPr marL="8777801" indent="0">
              <a:buNone/>
              <a:defRPr sz="5143" b="1"/>
            </a:lvl7pPr>
            <a:lvl8pPr marL="10240768" indent="0">
              <a:buNone/>
              <a:defRPr sz="5143" b="1"/>
            </a:lvl8pPr>
            <a:lvl9pPr marL="11703735" indent="0">
              <a:buNone/>
              <a:defRPr sz="5143" b="1"/>
            </a:lvl9pPr>
          </a:lstStyle>
          <a:p>
            <a:pPr lvl="0"/>
            <a:r>
              <a:rPr lang="en-US"/>
              <a:t>Click to edit Master text styles</a:t>
            </a:r>
          </a:p>
        </p:txBody>
      </p:sp>
      <p:sp>
        <p:nvSpPr>
          <p:cNvPr id="4" name="Content Placeholder 3"/>
          <p:cNvSpPr>
            <a:spLocks noGrp="1"/>
          </p:cNvSpPr>
          <p:nvPr>
            <p:ph sz="half" idx="2"/>
          </p:nvPr>
        </p:nvSpPr>
        <p:spPr>
          <a:xfrm>
            <a:off x="1645920" y="6959600"/>
            <a:ext cx="14544677" cy="12644122"/>
          </a:xfrm>
        </p:spPr>
        <p:txBody>
          <a:bodyPr/>
          <a:lstStyle>
            <a:lvl1pPr>
              <a:defRPr sz="7657"/>
            </a:lvl1pPr>
            <a:lvl2pPr>
              <a:defRPr sz="6400"/>
            </a:lvl2pPr>
            <a:lvl3pPr>
              <a:defRPr sz="5771"/>
            </a:lvl3pPr>
            <a:lvl4pPr>
              <a:defRPr sz="5143"/>
            </a:lvl4pPr>
            <a:lvl5pPr>
              <a:defRPr sz="5143"/>
            </a:lvl5pPr>
            <a:lvl6pPr>
              <a:defRPr sz="5143"/>
            </a:lvl6pPr>
            <a:lvl7pPr>
              <a:defRPr sz="5143"/>
            </a:lvl7pPr>
            <a:lvl8pPr>
              <a:defRPr sz="5143"/>
            </a:lvl8pPr>
            <a:lvl9pPr>
              <a:defRPr sz="5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2"/>
            <a:ext cx="14550390" cy="2047238"/>
          </a:xfrm>
        </p:spPr>
        <p:txBody>
          <a:bodyPr anchor="b"/>
          <a:lstStyle>
            <a:lvl1pPr marL="0" indent="0">
              <a:buNone/>
              <a:defRPr sz="7657" b="1"/>
            </a:lvl1pPr>
            <a:lvl2pPr marL="1462967" indent="0">
              <a:buNone/>
              <a:defRPr sz="6400" b="1"/>
            </a:lvl2pPr>
            <a:lvl3pPr marL="2925934" indent="0">
              <a:buNone/>
              <a:defRPr sz="5771" b="1"/>
            </a:lvl3pPr>
            <a:lvl4pPr marL="4388901" indent="0">
              <a:buNone/>
              <a:defRPr sz="5143" b="1"/>
            </a:lvl4pPr>
            <a:lvl5pPr marL="5851867" indent="0">
              <a:buNone/>
              <a:defRPr sz="5143" b="1"/>
            </a:lvl5pPr>
            <a:lvl6pPr marL="7314834" indent="0">
              <a:buNone/>
              <a:defRPr sz="5143" b="1"/>
            </a:lvl6pPr>
            <a:lvl7pPr marL="8777801" indent="0">
              <a:buNone/>
              <a:defRPr sz="5143" b="1"/>
            </a:lvl7pPr>
            <a:lvl8pPr marL="10240768" indent="0">
              <a:buNone/>
              <a:defRPr sz="5143" b="1"/>
            </a:lvl8pPr>
            <a:lvl9pPr marL="11703735" indent="0">
              <a:buNone/>
              <a:defRPr sz="5143" b="1"/>
            </a:lvl9pPr>
          </a:lstStyle>
          <a:p>
            <a:pPr lvl="0"/>
            <a:r>
              <a:rPr lang="en-US"/>
              <a:t>Click to edit Master text styles</a:t>
            </a:r>
          </a:p>
        </p:txBody>
      </p:sp>
      <p:sp>
        <p:nvSpPr>
          <p:cNvPr id="6" name="Content Placeholder 5"/>
          <p:cNvSpPr>
            <a:spLocks noGrp="1"/>
          </p:cNvSpPr>
          <p:nvPr>
            <p:ph sz="quarter" idx="4"/>
          </p:nvPr>
        </p:nvSpPr>
        <p:spPr>
          <a:xfrm>
            <a:off x="16722092" y="6959600"/>
            <a:ext cx="14550390" cy="12644122"/>
          </a:xfrm>
        </p:spPr>
        <p:txBody>
          <a:bodyPr/>
          <a:lstStyle>
            <a:lvl1pPr>
              <a:defRPr sz="7657"/>
            </a:lvl1pPr>
            <a:lvl2pPr>
              <a:defRPr sz="6400"/>
            </a:lvl2pPr>
            <a:lvl3pPr>
              <a:defRPr sz="5771"/>
            </a:lvl3pPr>
            <a:lvl4pPr>
              <a:defRPr sz="5143"/>
            </a:lvl4pPr>
            <a:lvl5pPr>
              <a:defRPr sz="5143"/>
            </a:lvl5pPr>
            <a:lvl6pPr>
              <a:defRPr sz="5143"/>
            </a:lvl6pPr>
            <a:lvl7pPr>
              <a:defRPr sz="5143"/>
            </a:lvl7pPr>
            <a:lvl8pPr>
              <a:defRPr sz="5143"/>
            </a:lvl8pPr>
            <a:lvl9pPr>
              <a:defRPr sz="5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4/30/23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4/30/23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4/30/23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400" b="1"/>
            </a:lvl1pPr>
          </a:lstStyle>
          <a:p>
            <a:r>
              <a:rPr lang="en-US"/>
              <a:t>Click to edit Master title style</a:t>
            </a:r>
          </a:p>
        </p:txBody>
      </p:sp>
      <p:sp>
        <p:nvSpPr>
          <p:cNvPr id="3" name="Content Placeholder 2"/>
          <p:cNvSpPr>
            <a:spLocks noGrp="1"/>
          </p:cNvSpPr>
          <p:nvPr>
            <p:ph idx="1"/>
          </p:nvPr>
        </p:nvSpPr>
        <p:spPr>
          <a:xfrm>
            <a:off x="12870180" y="873762"/>
            <a:ext cx="18402300" cy="18729962"/>
          </a:xfrm>
        </p:spPr>
        <p:txBody>
          <a:bodyPr/>
          <a:lstStyle>
            <a:lvl1pPr>
              <a:defRPr sz="10228"/>
            </a:lvl1pPr>
            <a:lvl2pPr>
              <a:defRPr sz="8971"/>
            </a:lvl2pPr>
            <a:lvl3pPr>
              <a:defRPr sz="7657"/>
            </a:lvl3pPr>
            <a:lvl4pPr>
              <a:defRPr sz="6400"/>
            </a:lvl4pPr>
            <a:lvl5pPr>
              <a:defRPr sz="6400"/>
            </a:lvl5pPr>
            <a:lvl6pPr>
              <a:defRPr sz="6400"/>
            </a:lvl6pPr>
            <a:lvl7pPr>
              <a:defRPr sz="6400"/>
            </a:lvl7pPr>
            <a:lvl8pPr>
              <a:defRPr sz="6400"/>
            </a:lvl8pPr>
            <a:lvl9pPr>
              <a:defRPr sz="6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2"/>
          </a:xfrm>
        </p:spPr>
        <p:txBody>
          <a:bodyPr/>
          <a:lstStyle>
            <a:lvl1pPr marL="0" indent="0">
              <a:buNone/>
              <a:defRPr sz="4457"/>
            </a:lvl1pPr>
            <a:lvl2pPr marL="1462967" indent="0">
              <a:buNone/>
              <a:defRPr sz="3828"/>
            </a:lvl2pPr>
            <a:lvl3pPr marL="2925934" indent="0">
              <a:buNone/>
              <a:defRPr sz="3200"/>
            </a:lvl3pPr>
            <a:lvl4pPr marL="4388901" indent="0">
              <a:buNone/>
              <a:defRPr sz="2857"/>
            </a:lvl4pPr>
            <a:lvl5pPr marL="5851867" indent="0">
              <a:buNone/>
              <a:defRPr sz="2857"/>
            </a:lvl5pPr>
            <a:lvl6pPr marL="7314834" indent="0">
              <a:buNone/>
              <a:defRPr sz="2857"/>
            </a:lvl6pPr>
            <a:lvl7pPr marL="8777801" indent="0">
              <a:buNone/>
              <a:defRPr sz="2857"/>
            </a:lvl7pPr>
            <a:lvl8pPr marL="10240768" indent="0">
              <a:buNone/>
              <a:defRPr sz="2857"/>
            </a:lvl8pPr>
            <a:lvl9pPr marL="11703735" indent="0">
              <a:buNone/>
              <a:defRPr sz="2857"/>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2"/>
          </a:xfrm>
        </p:spPr>
        <p:txBody>
          <a:bodyPr anchor="b"/>
          <a:lstStyle>
            <a:lvl1pPr algn="l">
              <a:defRPr sz="64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0228"/>
            </a:lvl1pPr>
            <a:lvl2pPr marL="1462967" indent="0">
              <a:buNone/>
              <a:defRPr sz="8971"/>
            </a:lvl2pPr>
            <a:lvl3pPr marL="2925934" indent="0">
              <a:buNone/>
              <a:defRPr sz="7657"/>
            </a:lvl3pPr>
            <a:lvl4pPr marL="4388901" indent="0">
              <a:buNone/>
              <a:defRPr sz="6400"/>
            </a:lvl4pPr>
            <a:lvl5pPr marL="5851867" indent="0">
              <a:buNone/>
              <a:defRPr sz="6400"/>
            </a:lvl5pPr>
            <a:lvl6pPr marL="7314834" indent="0">
              <a:buNone/>
              <a:defRPr sz="6400"/>
            </a:lvl6pPr>
            <a:lvl7pPr marL="8777801" indent="0">
              <a:buNone/>
              <a:defRPr sz="6400"/>
            </a:lvl7pPr>
            <a:lvl8pPr marL="10240768" indent="0">
              <a:buNone/>
              <a:defRPr sz="6400"/>
            </a:lvl8pPr>
            <a:lvl9pPr marL="11703735" indent="0">
              <a:buNone/>
              <a:defRPr sz="6400"/>
            </a:lvl9pPr>
          </a:lstStyle>
          <a:p>
            <a:endParaRPr lang="en-US"/>
          </a:p>
        </p:txBody>
      </p:sp>
      <p:sp>
        <p:nvSpPr>
          <p:cNvPr id="4" name="Text Placeholder 3"/>
          <p:cNvSpPr>
            <a:spLocks noGrp="1"/>
          </p:cNvSpPr>
          <p:nvPr>
            <p:ph type="body" sz="half" idx="2"/>
          </p:nvPr>
        </p:nvSpPr>
        <p:spPr>
          <a:xfrm>
            <a:off x="6452237" y="17175482"/>
            <a:ext cx="19751040" cy="2575558"/>
          </a:xfrm>
        </p:spPr>
        <p:txBody>
          <a:bodyPr/>
          <a:lstStyle>
            <a:lvl1pPr marL="0" indent="0">
              <a:buNone/>
              <a:defRPr sz="4457"/>
            </a:lvl1pPr>
            <a:lvl2pPr marL="1462967" indent="0">
              <a:buNone/>
              <a:defRPr sz="3828"/>
            </a:lvl2pPr>
            <a:lvl3pPr marL="2925934" indent="0">
              <a:buNone/>
              <a:defRPr sz="3200"/>
            </a:lvl3pPr>
            <a:lvl4pPr marL="4388901" indent="0">
              <a:buNone/>
              <a:defRPr sz="2857"/>
            </a:lvl4pPr>
            <a:lvl5pPr marL="5851867" indent="0">
              <a:buNone/>
              <a:defRPr sz="2857"/>
            </a:lvl5pPr>
            <a:lvl6pPr marL="7314834" indent="0">
              <a:buNone/>
              <a:defRPr sz="2857"/>
            </a:lvl6pPr>
            <a:lvl7pPr marL="8777801" indent="0">
              <a:buNone/>
              <a:defRPr sz="2857"/>
            </a:lvl7pPr>
            <a:lvl8pPr marL="10240768" indent="0">
              <a:buNone/>
              <a:defRPr sz="2857"/>
            </a:lvl8pPr>
            <a:lvl9pPr marL="11703735" indent="0">
              <a:buNone/>
              <a:defRPr sz="2857"/>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4/30/23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2"/>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512064" tIns="256032" rIns="512064" bIns="256032" rtlCol="0" anchor="ctr"/>
          <a:lstStyle>
            <a:lvl1pPr algn="l">
              <a:defRPr sz="3828">
                <a:solidFill>
                  <a:schemeClr val="tx1">
                    <a:tint val="75000"/>
                  </a:schemeClr>
                </a:solidFill>
              </a:defRPr>
            </a:lvl1pPr>
          </a:lstStyle>
          <a:p>
            <a:fld id="{2787A2D0-92B3-2E45-A812-EE0DAE6F93B1}" type="datetimeFigureOut">
              <a:rPr lang="en-US" smtClean="0"/>
              <a:t>4/30/23</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512064" tIns="256032" rIns="512064" bIns="256032" rtlCol="0" anchor="ctr"/>
          <a:lstStyle>
            <a:lvl1pPr algn="ctr">
              <a:defRPr sz="382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512064" tIns="256032" rIns="512064" bIns="256032" rtlCol="0" anchor="ctr"/>
          <a:lstStyle>
            <a:lvl1pPr algn="r">
              <a:defRPr sz="3828">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62967" rtl="0" eaLnBrk="1" latinLnBrk="0" hangingPunct="1">
        <a:spcBef>
          <a:spcPct val="0"/>
        </a:spcBef>
        <a:buNone/>
        <a:defRPr sz="14056" kern="1200">
          <a:solidFill>
            <a:schemeClr val="tx1"/>
          </a:solidFill>
          <a:latin typeface="+mj-lt"/>
          <a:ea typeface="+mj-ea"/>
          <a:cs typeface="+mj-cs"/>
        </a:defRPr>
      </a:lvl1pPr>
    </p:titleStyle>
    <p:bodyStyle>
      <a:lvl1pPr marL="1097225" indent="-1097225" algn="l" defTabSz="1462967" rtl="0" eaLnBrk="1" latinLnBrk="0" hangingPunct="1">
        <a:spcBef>
          <a:spcPct val="20000"/>
        </a:spcBef>
        <a:buFont typeface="Arial"/>
        <a:buChar char="•"/>
        <a:defRPr sz="10228" kern="1200">
          <a:solidFill>
            <a:schemeClr val="tx1"/>
          </a:solidFill>
          <a:latin typeface="+mn-lt"/>
          <a:ea typeface="+mn-ea"/>
          <a:cs typeface="+mn-cs"/>
        </a:defRPr>
      </a:lvl1pPr>
      <a:lvl2pPr marL="2377321" indent="-914354" algn="l" defTabSz="1462967" rtl="0" eaLnBrk="1" latinLnBrk="0" hangingPunct="1">
        <a:spcBef>
          <a:spcPct val="20000"/>
        </a:spcBef>
        <a:buFont typeface="Arial"/>
        <a:buChar char="–"/>
        <a:defRPr sz="8971" kern="1200">
          <a:solidFill>
            <a:schemeClr val="tx1"/>
          </a:solidFill>
          <a:latin typeface="+mn-lt"/>
          <a:ea typeface="+mn-ea"/>
          <a:cs typeface="+mn-cs"/>
        </a:defRPr>
      </a:lvl2pPr>
      <a:lvl3pPr marL="3657417" indent="-731483" algn="l" defTabSz="1462967" rtl="0" eaLnBrk="1" latinLnBrk="0" hangingPunct="1">
        <a:spcBef>
          <a:spcPct val="20000"/>
        </a:spcBef>
        <a:buFont typeface="Arial"/>
        <a:buChar char="•"/>
        <a:defRPr sz="7657" kern="1200">
          <a:solidFill>
            <a:schemeClr val="tx1"/>
          </a:solidFill>
          <a:latin typeface="+mn-lt"/>
          <a:ea typeface="+mn-ea"/>
          <a:cs typeface="+mn-cs"/>
        </a:defRPr>
      </a:lvl3pPr>
      <a:lvl4pPr marL="5120384" indent="-731483" algn="l" defTabSz="1462967" rtl="0" eaLnBrk="1" latinLnBrk="0" hangingPunct="1">
        <a:spcBef>
          <a:spcPct val="20000"/>
        </a:spcBef>
        <a:buFont typeface="Arial"/>
        <a:buChar char="–"/>
        <a:defRPr sz="6400" kern="1200">
          <a:solidFill>
            <a:schemeClr val="tx1"/>
          </a:solidFill>
          <a:latin typeface="+mn-lt"/>
          <a:ea typeface="+mn-ea"/>
          <a:cs typeface="+mn-cs"/>
        </a:defRPr>
      </a:lvl4pPr>
      <a:lvl5pPr marL="6583351" indent="-731483" algn="l" defTabSz="1462967" rtl="0" eaLnBrk="1" latinLnBrk="0" hangingPunct="1">
        <a:spcBef>
          <a:spcPct val="20000"/>
        </a:spcBef>
        <a:buFont typeface="Arial"/>
        <a:buChar char="»"/>
        <a:defRPr sz="6400" kern="1200">
          <a:solidFill>
            <a:schemeClr val="tx1"/>
          </a:solidFill>
          <a:latin typeface="+mn-lt"/>
          <a:ea typeface="+mn-ea"/>
          <a:cs typeface="+mn-cs"/>
        </a:defRPr>
      </a:lvl5pPr>
      <a:lvl6pPr marL="8046318" indent="-731483" algn="l" defTabSz="1462967" rtl="0" eaLnBrk="1" latinLnBrk="0" hangingPunct="1">
        <a:spcBef>
          <a:spcPct val="20000"/>
        </a:spcBef>
        <a:buFont typeface="Arial"/>
        <a:buChar char="•"/>
        <a:defRPr sz="6400" kern="1200">
          <a:solidFill>
            <a:schemeClr val="tx1"/>
          </a:solidFill>
          <a:latin typeface="+mn-lt"/>
          <a:ea typeface="+mn-ea"/>
          <a:cs typeface="+mn-cs"/>
        </a:defRPr>
      </a:lvl6pPr>
      <a:lvl7pPr marL="9509285" indent="-731483" algn="l" defTabSz="1462967" rtl="0" eaLnBrk="1" latinLnBrk="0" hangingPunct="1">
        <a:spcBef>
          <a:spcPct val="20000"/>
        </a:spcBef>
        <a:buFont typeface="Arial"/>
        <a:buChar char="•"/>
        <a:defRPr sz="6400" kern="1200">
          <a:solidFill>
            <a:schemeClr val="tx1"/>
          </a:solidFill>
          <a:latin typeface="+mn-lt"/>
          <a:ea typeface="+mn-ea"/>
          <a:cs typeface="+mn-cs"/>
        </a:defRPr>
      </a:lvl7pPr>
      <a:lvl8pPr marL="10972251" indent="-731483" algn="l" defTabSz="1462967" rtl="0" eaLnBrk="1" latinLnBrk="0" hangingPunct="1">
        <a:spcBef>
          <a:spcPct val="20000"/>
        </a:spcBef>
        <a:buFont typeface="Arial"/>
        <a:buChar char="•"/>
        <a:defRPr sz="6400" kern="1200">
          <a:solidFill>
            <a:schemeClr val="tx1"/>
          </a:solidFill>
          <a:latin typeface="+mn-lt"/>
          <a:ea typeface="+mn-ea"/>
          <a:cs typeface="+mn-cs"/>
        </a:defRPr>
      </a:lvl8pPr>
      <a:lvl9pPr marL="12435218" indent="-731483" algn="l" defTabSz="1462967" rtl="0" eaLnBrk="1" latinLnBrk="0" hangingPunct="1">
        <a:spcBef>
          <a:spcPct val="20000"/>
        </a:spcBef>
        <a:buFont typeface="Arial"/>
        <a:buChar char="•"/>
        <a:defRPr sz="6400" kern="1200">
          <a:solidFill>
            <a:schemeClr val="tx1"/>
          </a:solidFill>
          <a:latin typeface="+mn-lt"/>
          <a:ea typeface="+mn-ea"/>
          <a:cs typeface="+mn-cs"/>
        </a:defRPr>
      </a:lvl9pPr>
    </p:bodyStyle>
    <p:otherStyle>
      <a:defPPr>
        <a:defRPr lang="en-US"/>
      </a:defPPr>
      <a:lvl1pPr marL="0" algn="l" defTabSz="1462967" rtl="0" eaLnBrk="1" latinLnBrk="0" hangingPunct="1">
        <a:defRPr sz="5771" kern="1200">
          <a:solidFill>
            <a:schemeClr val="tx1"/>
          </a:solidFill>
          <a:latin typeface="+mn-lt"/>
          <a:ea typeface="+mn-ea"/>
          <a:cs typeface="+mn-cs"/>
        </a:defRPr>
      </a:lvl1pPr>
      <a:lvl2pPr marL="1462967" algn="l" defTabSz="1462967" rtl="0" eaLnBrk="1" latinLnBrk="0" hangingPunct="1">
        <a:defRPr sz="5771" kern="1200">
          <a:solidFill>
            <a:schemeClr val="tx1"/>
          </a:solidFill>
          <a:latin typeface="+mn-lt"/>
          <a:ea typeface="+mn-ea"/>
          <a:cs typeface="+mn-cs"/>
        </a:defRPr>
      </a:lvl2pPr>
      <a:lvl3pPr marL="2925934" algn="l" defTabSz="1462967" rtl="0" eaLnBrk="1" latinLnBrk="0" hangingPunct="1">
        <a:defRPr sz="5771" kern="1200">
          <a:solidFill>
            <a:schemeClr val="tx1"/>
          </a:solidFill>
          <a:latin typeface="+mn-lt"/>
          <a:ea typeface="+mn-ea"/>
          <a:cs typeface="+mn-cs"/>
        </a:defRPr>
      </a:lvl3pPr>
      <a:lvl4pPr marL="4388901" algn="l" defTabSz="1462967" rtl="0" eaLnBrk="1" latinLnBrk="0" hangingPunct="1">
        <a:defRPr sz="5771" kern="1200">
          <a:solidFill>
            <a:schemeClr val="tx1"/>
          </a:solidFill>
          <a:latin typeface="+mn-lt"/>
          <a:ea typeface="+mn-ea"/>
          <a:cs typeface="+mn-cs"/>
        </a:defRPr>
      </a:lvl4pPr>
      <a:lvl5pPr marL="5851867" algn="l" defTabSz="1462967" rtl="0" eaLnBrk="1" latinLnBrk="0" hangingPunct="1">
        <a:defRPr sz="5771" kern="1200">
          <a:solidFill>
            <a:schemeClr val="tx1"/>
          </a:solidFill>
          <a:latin typeface="+mn-lt"/>
          <a:ea typeface="+mn-ea"/>
          <a:cs typeface="+mn-cs"/>
        </a:defRPr>
      </a:lvl5pPr>
      <a:lvl6pPr marL="7314834" algn="l" defTabSz="1462967" rtl="0" eaLnBrk="1" latinLnBrk="0" hangingPunct="1">
        <a:defRPr sz="5771" kern="1200">
          <a:solidFill>
            <a:schemeClr val="tx1"/>
          </a:solidFill>
          <a:latin typeface="+mn-lt"/>
          <a:ea typeface="+mn-ea"/>
          <a:cs typeface="+mn-cs"/>
        </a:defRPr>
      </a:lvl6pPr>
      <a:lvl7pPr marL="8777801" algn="l" defTabSz="1462967" rtl="0" eaLnBrk="1" latinLnBrk="0" hangingPunct="1">
        <a:defRPr sz="5771" kern="1200">
          <a:solidFill>
            <a:schemeClr val="tx1"/>
          </a:solidFill>
          <a:latin typeface="+mn-lt"/>
          <a:ea typeface="+mn-ea"/>
          <a:cs typeface="+mn-cs"/>
        </a:defRPr>
      </a:lvl7pPr>
      <a:lvl8pPr marL="10240768" algn="l" defTabSz="1462967" rtl="0" eaLnBrk="1" latinLnBrk="0" hangingPunct="1">
        <a:defRPr sz="5771" kern="1200">
          <a:solidFill>
            <a:schemeClr val="tx1"/>
          </a:solidFill>
          <a:latin typeface="+mn-lt"/>
          <a:ea typeface="+mn-ea"/>
          <a:cs typeface="+mn-cs"/>
        </a:defRPr>
      </a:lvl8pPr>
      <a:lvl9pPr marL="11703735" algn="l" defTabSz="1462967" rtl="0" eaLnBrk="1" latinLnBrk="0" hangingPunct="1">
        <a:defRPr sz="577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13" Type="http://schemas.openxmlformats.org/officeDocument/2006/relationships/diagramLayout" Target="../diagrams/layout2.xml"/><Relationship Id="rId18" Type="http://schemas.openxmlformats.org/officeDocument/2006/relationships/image" Target="../media/image5.png"/><Relationship Id="rId3" Type="http://schemas.openxmlformats.org/officeDocument/2006/relationships/image" Target="../media/image1.emf"/><Relationship Id="rId7" Type="http://schemas.openxmlformats.org/officeDocument/2006/relationships/diagramData" Target="../diagrams/data1.xml"/><Relationship Id="rId12" Type="http://schemas.openxmlformats.org/officeDocument/2006/relationships/diagramData" Target="../diagrams/data2.xml"/><Relationship Id="rId17" Type="http://schemas.openxmlformats.org/officeDocument/2006/relationships/image" Target="../media/image4.png"/><Relationship Id="rId2" Type="http://schemas.openxmlformats.org/officeDocument/2006/relationships/notesSlide" Target="../notesSlides/notesSlide1.xml"/><Relationship Id="rId16" Type="http://schemas.microsoft.com/office/2007/relationships/diagramDrawing" Target="../diagrams/drawing2.xml"/><Relationship Id="rId1" Type="http://schemas.openxmlformats.org/officeDocument/2006/relationships/slideLayout" Target="../slideLayouts/slideLayout1.xml"/><Relationship Id="rId6" Type="http://schemas.openxmlformats.org/officeDocument/2006/relationships/chart" Target="../charts/chart1.xml"/><Relationship Id="rId11" Type="http://schemas.microsoft.com/office/2007/relationships/diagramDrawing" Target="../diagrams/drawing1.xml"/><Relationship Id="rId5" Type="http://schemas.openxmlformats.org/officeDocument/2006/relationships/image" Target="../media/image3.png"/><Relationship Id="rId15" Type="http://schemas.openxmlformats.org/officeDocument/2006/relationships/diagramColors" Target="../diagrams/colors2.xml"/><Relationship Id="rId10" Type="http://schemas.openxmlformats.org/officeDocument/2006/relationships/diagramColors" Target="../diagrams/colors1.xml"/><Relationship Id="rId4" Type="http://schemas.openxmlformats.org/officeDocument/2006/relationships/image" Target="../media/image2.png"/><Relationship Id="rId9" Type="http://schemas.openxmlformats.org/officeDocument/2006/relationships/diagramQuickStyle" Target="../diagrams/quickStyle1.xml"/><Relationship Id="rId1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24176022" y="4142676"/>
            <a:ext cx="6913578" cy="17379585"/>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4" name="Rectangle 3"/>
          <p:cNvSpPr/>
          <p:nvPr/>
        </p:nvSpPr>
        <p:spPr>
          <a:xfrm>
            <a:off x="1828800" y="-12123"/>
            <a:ext cx="29260800" cy="3719337"/>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5" name="Rectangle 4"/>
          <p:cNvSpPr/>
          <p:nvPr/>
        </p:nvSpPr>
        <p:spPr>
          <a:xfrm>
            <a:off x="1828800" y="2943697"/>
            <a:ext cx="29260800" cy="1156920"/>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6" name="Rectangle 5"/>
          <p:cNvSpPr/>
          <p:nvPr/>
        </p:nvSpPr>
        <p:spPr>
          <a:xfrm>
            <a:off x="1828800" y="21522261"/>
            <a:ext cx="29332620" cy="423339"/>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a:p>
        </p:txBody>
      </p:sp>
      <p:sp>
        <p:nvSpPr>
          <p:cNvPr id="7" name="Rectangle 6"/>
          <p:cNvSpPr/>
          <p:nvPr/>
        </p:nvSpPr>
        <p:spPr>
          <a:xfrm>
            <a:off x="1828800" y="4142676"/>
            <a:ext cx="6985397" cy="17379585"/>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10" name="TextBox 9"/>
          <p:cNvSpPr txBox="1"/>
          <p:nvPr/>
        </p:nvSpPr>
        <p:spPr>
          <a:xfrm>
            <a:off x="3159352" y="757720"/>
            <a:ext cx="27125114" cy="1850956"/>
          </a:xfrm>
          <a:prstGeom prst="rect">
            <a:avLst/>
          </a:prstGeom>
          <a:noFill/>
        </p:spPr>
        <p:txBody>
          <a:bodyPr wrap="square" rtlCol="0">
            <a:spAutoFit/>
          </a:bodyPr>
          <a:lstStyle/>
          <a:p>
            <a:r>
              <a:rPr lang="en-US" sz="8000" b="1" dirty="0">
                <a:solidFill>
                  <a:schemeClr val="bg1"/>
                </a:solidFill>
              </a:rPr>
              <a:t>Dodging a Med-Wreck</a:t>
            </a:r>
          </a:p>
          <a:p>
            <a:r>
              <a:rPr lang="en-US" sz="3428" b="1" dirty="0">
                <a:solidFill>
                  <a:schemeClr val="bg1"/>
                </a:solidFill>
                <a:latin typeface="Calibri" panose="020F0502020204030204" pitchFamily="34" charset="0"/>
                <a:cs typeface="Calibri" panose="020F0502020204030204" pitchFamily="34" charset="0"/>
              </a:rPr>
              <a:t>Standardizing the Admission Medication Reconciliation Process</a:t>
            </a:r>
          </a:p>
        </p:txBody>
      </p:sp>
      <p:sp>
        <p:nvSpPr>
          <p:cNvPr id="12" name="TextBox 11"/>
          <p:cNvSpPr txBox="1"/>
          <p:nvPr/>
        </p:nvSpPr>
        <p:spPr>
          <a:xfrm>
            <a:off x="3159352" y="3039750"/>
            <a:ext cx="27255487" cy="1042080"/>
          </a:xfrm>
          <a:prstGeom prst="rect">
            <a:avLst/>
          </a:prstGeom>
          <a:noFill/>
        </p:spPr>
        <p:txBody>
          <a:bodyPr wrap="square" rtlCol="0">
            <a:spAutoFit/>
          </a:bodyPr>
          <a:lstStyle/>
          <a:p>
            <a:r>
              <a:rPr lang="en-US" sz="3086" b="1" i="1" dirty="0">
                <a:solidFill>
                  <a:schemeClr val="bg1">
                    <a:lumMod val="85000"/>
                  </a:schemeClr>
                </a:solidFill>
              </a:rPr>
              <a:t>Hallie Frederick, D.O., PGY III</a:t>
            </a:r>
            <a:r>
              <a:rPr lang="en-US" sz="3086" b="1" i="1" baseline="30000" dirty="0">
                <a:solidFill>
                  <a:schemeClr val="bg1">
                    <a:lumMod val="85000"/>
                  </a:schemeClr>
                </a:solidFill>
              </a:rPr>
              <a:t> 1</a:t>
            </a:r>
            <a:r>
              <a:rPr lang="en-US" sz="3086" b="1" i="1" dirty="0">
                <a:solidFill>
                  <a:schemeClr val="bg1">
                    <a:lumMod val="85000"/>
                  </a:schemeClr>
                </a:solidFill>
              </a:rPr>
              <a:t>; Kali Riley, D.O., PGY II</a:t>
            </a:r>
            <a:r>
              <a:rPr lang="en-US" sz="3086" b="1" i="1" baseline="30000" dirty="0">
                <a:solidFill>
                  <a:schemeClr val="bg1">
                    <a:lumMod val="85000"/>
                  </a:schemeClr>
                </a:solidFill>
              </a:rPr>
              <a:t> 1</a:t>
            </a:r>
            <a:r>
              <a:rPr lang="en-US" sz="3086" b="1" i="1" dirty="0">
                <a:solidFill>
                  <a:schemeClr val="bg1">
                    <a:lumMod val="85000"/>
                  </a:schemeClr>
                </a:solidFill>
              </a:rPr>
              <a:t>; Gentry Decker, D.O., PGY III</a:t>
            </a:r>
            <a:r>
              <a:rPr lang="en-US" sz="3086" b="1" i="1" baseline="30000" dirty="0">
                <a:solidFill>
                  <a:schemeClr val="bg1">
                    <a:lumMod val="85000"/>
                  </a:schemeClr>
                </a:solidFill>
              </a:rPr>
              <a:t> 1</a:t>
            </a:r>
            <a:r>
              <a:rPr lang="en-US" sz="3086" b="1" i="1" dirty="0">
                <a:solidFill>
                  <a:schemeClr val="bg1">
                    <a:lumMod val="85000"/>
                  </a:schemeClr>
                </a:solidFill>
              </a:rPr>
              <a:t>; Emil </a:t>
            </a:r>
            <a:r>
              <a:rPr lang="en-US" sz="3086" b="1" i="1" dirty="0" err="1">
                <a:solidFill>
                  <a:schemeClr val="bg1">
                    <a:lumMod val="85000"/>
                  </a:schemeClr>
                </a:solidFill>
              </a:rPr>
              <a:t>Kasmia</a:t>
            </a:r>
            <a:r>
              <a:rPr lang="en-US" sz="3086" b="1" i="1" dirty="0">
                <a:solidFill>
                  <a:schemeClr val="bg1">
                    <a:lumMod val="85000"/>
                  </a:schemeClr>
                </a:solidFill>
              </a:rPr>
              <a:t>, D.O., PGY III</a:t>
            </a:r>
            <a:r>
              <a:rPr lang="en-US" sz="3086" b="1" i="1" baseline="30000" dirty="0">
                <a:solidFill>
                  <a:schemeClr val="bg1">
                    <a:lumMod val="85000"/>
                  </a:schemeClr>
                </a:solidFill>
              </a:rPr>
              <a:t> 2</a:t>
            </a:r>
            <a:r>
              <a:rPr lang="en-US" sz="3086" b="1" i="1" dirty="0">
                <a:solidFill>
                  <a:schemeClr val="bg1">
                    <a:lumMod val="85000"/>
                  </a:schemeClr>
                </a:solidFill>
              </a:rPr>
              <a:t>; Cole Eichelberger, PharmD, PGY I</a:t>
            </a:r>
            <a:r>
              <a:rPr lang="en-US" sz="3086" b="1" i="1" baseline="30000" dirty="0">
                <a:solidFill>
                  <a:schemeClr val="bg1">
                    <a:lumMod val="85000"/>
                  </a:schemeClr>
                </a:solidFill>
              </a:rPr>
              <a:t> 3</a:t>
            </a:r>
            <a:endParaRPr lang="en-US" sz="3086" b="1" i="1" dirty="0">
              <a:solidFill>
                <a:schemeClr val="bg1">
                  <a:lumMod val="85000"/>
                </a:schemeClr>
              </a:solidFill>
            </a:endParaRPr>
          </a:p>
          <a:p>
            <a:r>
              <a:rPr lang="en-US" sz="3086" b="1" i="1" dirty="0">
                <a:solidFill>
                  <a:schemeClr val="bg1">
                    <a:lumMod val="85000"/>
                  </a:schemeClr>
                </a:solidFill>
              </a:rPr>
              <a:t>Faculty Advisors: Kathy Cook, D.O.</a:t>
            </a:r>
            <a:r>
              <a:rPr lang="en-US" sz="3086" b="1" i="1" baseline="30000" dirty="0">
                <a:solidFill>
                  <a:schemeClr val="bg1">
                    <a:lumMod val="85000"/>
                  </a:schemeClr>
                </a:solidFill>
              </a:rPr>
              <a:t> 1</a:t>
            </a:r>
            <a:r>
              <a:rPr lang="en-US" sz="3086" b="1" i="1" dirty="0">
                <a:solidFill>
                  <a:schemeClr val="bg1">
                    <a:lumMod val="85000"/>
                  </a:schemeClr>
                </a:solidFill>
              </a:rPr>
              <a:t>; John Bury, PharmD</a:t>
            </a:r>
            <a:r>
              <a:rPr lang="en-US" sz="3086" b="1" i="1" baseline="30000" dirty="0">
                <a:solidFill>
                  <a:schemeClr val="bg1">
                    <a:lumMod val="85000"/>
                  </a:schemeClr>
                </a:solidFill>
              </a:rPr>
              <a:t>3</a:t>
            </a:r>
            <a:endParaRPr lang="en-US" sz="3086" b="1" i="1" dirty="0">
              <a:solidFill>
                <a:schemeClr val="bg1">
                  <a:lumMod val="85000"/>
                </a:schemeClr>
              </a:solidFill>
            </a:endParaRPr>
          </a:p>
        </p:txBody>
      </p:sp>
      <p:sp>
        <p:nvSpPr>
          <p:cNvPr id="13" name="TextBox 12"/>
          <p:cNvSpPr txBox="1"/>
          <p:nvPr/>
        </p:nvSpPr>
        <p:spPr>
          <a:xfrm>
            <a:off x="2124069" y="4638767"/>
            <a:ext cx="6215592" cy="619850"/>
          </a:xfrm>
          <a:prstGeom prst="rect">
            <a:avLst/>
          </a:prstGeom>
          <a:solidFill>
            <a:schemeClr val="tx1"/>
          </a:solidFill>
        </p:spPr>
        <p:txBody>
          <a:bodyPr wrap="square" rtlCol="0">
            <a:spAutoFit/>
          </a:bodyPr>
          <a:lstStyle/>
          <a:p>
            <a:r>
              <a:rPr lang="en-US" sz="3428" b="1" dirty="0">
                <a:solidFill>
                  <a:srgbClr val="DB5D20"/>
                </a:solidFill>
              </a:rPr>
              <a:t> INTRODUCTION</a:t>
            </a:r>
          </a:p>
        </p:txBody>
      </p:sp>
      <p:sp>
        <p:nvSpPr>
          <p:cNvPr id="14" name="TextBox 13"/>
          <p:cNvSpPr txBox="1"/>
          <p:nvPr/>
        </p:nvSpPr>
        <p:spPr>
          <a:xfrm>
            <a:off x="2124069" y="5283724"/>
            <a:ext cx="6226939" cy="7109639"/>
          </a:xfrm>
          <a:prstGeom prst="rect">
            <a:avLst/>
          </a:prstGeom>
          <a:noFill/>
        </p:spPr>
        <p:txBody>
          <a:bodyPr wrap="square" rtlCol="0">
            <a:spAutoFit/>
          </a:bodyPr>
          <a:lstStyle/>
          <a:p>
            <a:pPr algn="just"/>
            <a:r>
              <a:rPr lang="en-US" sz="2400" dirty="0">
                <a:latin typeface="Calibri"/>
                <a:cs typeface="Times New Roman"/>
              </a:rPr>
              <a:t>It is estimated that 1.5 million Americans suffer injuries related to drug treatment harm every year [1]. Drug-related errors are among the most common and most expensive medical errors with estimated cost to the US healthcare system nearing $3.5 billion [1]. Training of non-dedicated staff directly contributes to increased errors in best possible medication reconciliation (BPMH). Additionally, implementation of a new electronic health record (EHR) has been found to be a major contributor to these discrepancies [2]. According to this data, OSUMC is at high risk for medication-related errors given lack of official training and dedicated staff in addition to transitioning from Meditech to Epic in 2020. The MARQUIS study concluded that clearly defining clinician roles, training dedicated staff, and establishing BPMH protocols led to a decrease in harmful drug-related errors [2].  </a:t>
            </a:r>
          </a:p>
        </p:txBody>
      </p:sp>
      <p:sp>
        <p:nvSpPr>
          <p:cNvPr id="28" name="TextBox 27"/>
          <p:cNvSpPr txBox="1"/>
          <p:nvPr/>
        </p:nvSpPr>
        <p:spPr>
          <a:xfrm>
            <a:off x="9298034" y="8952812"/>
            <a:ext cx="7922831" cy="523220"/>
          </a:xfrm>
          <a:prstGeom prst="rect">
            <a:avLst/>
          </a:prstGeom>
          <a:noFill/>
        </p:spPr>
        <p:txBody>
          <a:bodyPr wrap="square" rtlCol="0">
            <a:spAutoFit/>
          </a:bodyPr>
          <a:lstStyle/>
          <a:p>
            <a:r>
              <a:rPr lang="en-US" sz="2800" b="1" dirty="0"/>
              <a:t>Average Number of Med History Errors per Patient </a:t>
            </a:r>
          </a:p>
        </p:txBody>
      </p:sp>
      <p:sp>
        <p:nvSpPr>
          <p:cNvPr id="48" name="TextBox 47"/>
          <p:cNvSpPr txBox="1"/>
          <p:nvPr/>
        </p:nvSpPr>
        <p:spPr>
          <a:xfrm>
            <a:off x="17611244" y="8521442"/>
            <a:ext cx="5951400" cy="954107"/>
          </a:xfrm>
          <a:prstGeom prst="rect">
            <a:avLst/>
          </a:prstGeom>
          <a:noFill/>
        </p:spPr>
        <p:txBody>
          <a:bodyPr wrap="square" rtlCol="0">
            <a:spAutoFit/>
          </a:bodyPr>
          <a:lstStyle/>
          <a:p>
            <a:pPr algn="ctr"/>
            <a:r>
              <a:rPr lang="en-US" sz="2800" b="1" dirty="0"/>
              <a:t>Percentage of Med Recs Completed within 24 Hours of Admission</a:t>
            </a:r>
          </a:p>
        </p:txBody>
      </p:sp>
      <p:sp>
        <p:nvSpPr>
          <p:cNvPr id="26" name="TextBox 25"/>
          <p:cNvSpPr txBox="1"/>
          <p:nvPr/>
        </p:nvSpPr>
        <p:spPr>
          <a:xfrm>
            <a:off x="24494225" y="20520186"/>
            <a:ext cx="2175340" cy="514436"/>
          </a:xfrm>
          <a:prstGeom prst="rect">
            <a:avLst/>
          </a:prstGeom>
          <a:noFill/>
        </p:spPr>
        <p:txBody>
          <a:bodyPr wrap="square" rtlCol="0">
            <a:spAutoFit/>
          </a:bodyPr>
          <a:lstStyle/>
          <a:p>
            <a:r>
              <a:rPr lang="en-US" sz="2743" b="1" dirty="0">
                <a:solidFill>
                  <a:srgbClr val="DB5D20"/>
                </a:solidFill>
              </a:rPr>
              <a:t>DISCLOSURES</a:t>
            </a:r>
          </a:p>
        </p:txBody>
      </p:sp>
      <p:sp>
        <p:nvSpPr>
          <p:cNvPr id="27" name="TextBox 26"/>
          <p:cNvSpPr txBox="1"/>
          <p:nvPr/>
        </p:nvSpPr>
        <p:spPr>
          <a:xfrm>
            <a:off x="24497109" y="20838865"/>
            <a:ext cx="5917729" cy="725455"/>
          </a:xfrm>
          <a:prstGeom prst="rect">
            <a:avLst/>
          </a:prstGeom>
          <a:noFill/>
        </p:spPr>
        <p:txBody>
          <a:bodyPr wrap="square" rtlCol="0">
            <a:spAutoFit/>
          </a:bodyPr>
          <a:lstStyle/>
          <a:p>
            <a:r>
              <a:rPr lang="en-US" sz="2057" dirty="0"/>
              <a:t>The research team has no disclosures to present.</a:t>
            </a:r>
          </a:p>
          <a:p>
            <a:r>
              <a:rPr lang="en-US" sz="2057" dirty="0"/>
              <a:t>This study was determined to be IRB  exempt. </a:t>
            </a:r>
          </a:p>
        </p:txBody>
      </p:sp>
      <p:sp>
        <p:nvSpPr>
          <p:cNvPr id="55" name="Rectangle 54"/>
          <p:cNvSpPr/>
          <p:nvPr/>
        </p:nvSpPr>
        <p:spPr>
          <a:xfrm>
            <a:off x="16733395" y="4142676"/>
            <a:ext cx="6985397" cy="173795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sp>
        <p:nvSpPr>
          <p:cNvPr id="56" name="Rectangle 55"/>
          <p:cNvSpPr/>
          <p:nvPr/>
        </p:nvSpPr>
        <p:spPr>
          <a:xfrm>
            <a:off x="9298034" y="4144761"/>
            <a:ext cx="6985397" cy="17379585"/>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533" dirty="0"/>
          </a:p>
        </p:txBody>
      </p:sp>
      <p:pic>
        <p:nvPicPr>
          <p:cNvPr id="49" name="Picture 48" descr="Petemug 2.eps"/>
          <p:cNvPicPr>
            <a:picLocks noChangeAspect="1"/>
          </p:cNvPicPr>
          <p:nvPr/>
        </p:nvPicPr>
        <p:blipFill>
          <a:blip r:embed="rId3">
            <a:alphaModFix amt="15000"/>
            <a:extLst>
              <a:ext uri="{28A0092B-C50C-407E-A947-70E740481C1C}">
                <a14:useLocalDpi xmlns:a14="http://schemas.microsoft.com/office/drawing/2010/main" val="0"/>
              </a:ext>
            </a:extLst>
          </a:blip>
          <a:stretch>
            <a:fillRect/>
          </a:stretch>
        </p:blipFill>
        <p:spPr>
          <a:xfrm>
            <a:off x="28880493" y="19192195"/>
            <a:ext cx="2175340" cy="2338316"/>
          </a:xfrm>
          <a:prstGeom prst="rect">
            <a:avLst/>
          </a:prstGeom>
        </p:spPr>
      </p:pic>
      <p:sp>
        <p:nvSpPr>
          <p:cNvPr id="58" name="TextBox 57"/>
          <p:cNvSpPr txBox="1"/>
          <p:nvPr/>
        </p:nvSpPr>
        <p:spPr>
          <a:xfrm>
            <a:off x="9298034" y="4635453"/>
            <a:ext cx="14420758" cy="3574505"/>
          </a:xfrm>
          <a:prstGeom prst="rect">
            <a:avLst/>
          </a:prstGeom>
          <a:noFill/>
        </p:spPr>
        <p:txBody>
          <a:bodyPr wrap="square" rtlCol="0">
            <a:spAutoFit/>
          </a:bodyPr>
          <a:lstStyle/>
          <a:p>
            <a:r>
              <a:rPr lang="en-US" sz="3428" b="1" dirty="0">
                <a:solidFill>
                  <a:srgbClr val="DB5D20"/>
                </a:solidFill>
              </a:rPr>
              <a:t>METHODS</a:t>
            </a:r>
          </a:p>
          <a:p>
            <a:pPr marL="342900" indent="-342900">
              <a:buFont typeface="Arial" panose="020B0604020202020204" pitchFamily="34" charset="0"/>
              <a:buChar char="•"/>
            </a:pPr>
            <a:r>
              <a:rPr lang="en-US" sz="2400" dirty="0">
                <a:solidFill>
                  <a:srgbClr val="000000"/>
                </a:solidFill>
                <a:cs typeface="Calibri"/>
              </a:rPr>
              <a:t>The pharmacy department at OSUMC collected data identifying the magnitude of errors in the med rec process by documenting the changes they made to the med history after the med rec was completed by the provider. </a:t>
            </a:r>
          </a:p>
          <a:p>
            <a:pPr marL="342900" indent="-342900">
              <a:buFont typeface="Arial" panose="020B0604020202020204" pitchFamily="34" charset="0"/>
              <a:buChar char="•"/>
            </a:pPr>
            <a:r>
              <a:rPr lang="en-US" sz="2400" dirty="0">
                <a:solidFill>
                  <a:srgbClr val="000000"/>
                </a:solidFill>
                <a:cs typeface="Calibri"/>
              </a:rPr>
              <a:t>The studies included 74 adult patients admitted to the Internal Medicine service at OSUMC in October 2018 and October 2022.</a:t>
            </a:r>
          </a:p>
          <a:p>
            <a:pPr marL="342900" indent="-342900">
              <a:buFont typeface="Arial" panose="020B0604020202020204" pitchFamily="34" charset="0"/>
              <a:buChar char="•"/>
            </a:pPr>
            <a:r>
              <a:rPr lang="en-US" sz="2400" dirty="0">
                <a:solidFill>
                  <a:srgbClr val="000000"/>
                </a:solidFill>
                <a:cs typeface="Calibri"/>
              </a:rPr>
              <a:t>The percentage of medication reconciliations completed within 24 hours of admission between January 1 and December 31, 2022 was generated through Epic software. </a:t>
            </a:r>
          </a:p>
          <a:p>
            <a:pPr marL="342900" indent="-342900">
              <a:buFont typeface="Arial" panose="020B0604020202020204" pitchFamily="34" charset="0"/>
              <a:buChar char="•"/>
            </a:pPr>
            <a:r>
              <a:rPr lang="en-US" sz="2400" dirty="0">
                <a:solidFill>
                  <a:srgbClr val="000000"/>
                </a:solidFill>
                <a:cs typeface="Calibri"/>
              </a:rPr>
              <a:t>After highlighting the gross deficiencies of the current med rec process, our team of physicians and pharmacists set out to implement interventions to improve both accuracy and efficiency. </a:t>
            </a:r>
            <a:endParaRPr lang="en-US" sz="2400" dirty="0"/>
          </a:p>
        </p:txBody>
      </p:sp>
      <p:pic>
        <p:nvPicPr>
          <p:cNvPr id="2" name="Picture 1"/>
          <p:cNvPicPr>
            <a:picLocks noChangeAspect="1"/>
          </p:cNvPicPr>
          <p:nvPr/>
        </p:nvPicPr>
        <p:blipFill>
          <a:blip r:embed="rId4"/>
          <a:stretch>
            <a:fillRect/>
          </a:stretch>
        </p:blipFill>
        <p:spPr>
          <a:xfrm>
            <a:off x="19890489" y="817694"/>
            <a:ext cx="10524350" cy="1403943"/>
          </a:xfrm>
          <a:prstGeom prst="rect">
            <a:avLst/>
          </a:prstGeom>
        </p:spPr>
      </p:pic>
      <p:sp>
        <p:nvSpPr>
          <p:cNvPr id="3" name="TextBox 2">
            <a:extLst>
              <a:ext uri="{FF2B5EF4-FFF2-40B4-BE49-F238E27FC236}">
                <a16:creationId xmlns:a16="http://schemas.microsoft.com/office/drawing/2014/main" id="{AEC7CB25-8606-6D26-8697-48E7033BC187}"/>
              </a:ext>
            </a:extLst>
          </p:cNvPr>
          <p:cNvSpPr txBox="1"/>
          <p:nvPr/>
        </p:nvSpPr>
        <p:spPr>
          <a:xfrm>
            <a:off x="23180571" y="1978532"/>
            <a:ext cx="7909029" cy="936218"/>
          </a:xfrm>
          <a:prstGeom prst="rect">
            <a:avLst/>
          </a:prstGeom>
          <a:noFill/>
        </p:spPr>
        <p:txBody>
          <a:bodyPr wrap="square" rtlCol="0">
            <a:spAutoFit/>
          </a:bodyPr>
          <a:lstStyle>
            <a:defPPr>
              <a:defRPr lang="en-US"/>
            </a:defPPr>
            <a:lvl1pPr marL="0" algn="l" defTabSz="14337792" rtl="0" eaLnBrk="1" latinLnBrk="0" hangingPunct="1">
              <a:defRPr sz="56560" kern="1200">
                <a:solidFill>
                  <a:schemeClr val="tx1"/>
                </a:solidFill>
                <a:latin typeface="+mn-lt"/>
                <a:ea typeface="+mn-ea"/>
                <a:cs typeface="+mn-cs"/>
              </a:defRPr>
            </a:lvl1pPr>
            <a:lvl2pPr marL="14337792" algn="l" defTabSz="14337792" rtl="0" eaLnBrk="1" latinLnBrk="0" hangingPunct="1">
              <a:defRPr sz="56560" kern="1200">
                <a:solidFill>
                  <a:schemeClr val="tx1"/>
                </a:solidFill>
                <a:latin typeface="+mn-lt"/>
                <a:ea typeface="+mn-ea"/>
                <a:cs typeface="+mn-cs"/>
              </a:defRPr>
            </a:lvl2pPr>
            <a:lvl3pPr marL="28675584" algn="l" defTabSz="14337792" rtl="0" eaLnBrk="1" latinLnBrk="0" hangingPunct="1">
              <a:defRPr sz="56560" kern="1200">
                <a:solidFill>
                  <a:schemeClr val="tx1"/>
                </a:solidFill>
                <a:latin typeface="+mn-lt"/>
                <a:ea typeface="+mn-ea"/>
                <a:cs typeface="+mn-cs"/>
              </a:defRPr>
            </a:lvl3pPr>
            <a:lvl4pPr marL="43013376" algn="l" defTabSz="14337792" rtl="0" eaLnBrk="1" latinLnBrk="0" hangingPunct="1">
              <a:defRPr sz="56560" kern="1200">
                <a:solidFill>
                  <a:schemeClr val="tx1"/>
                </a:solidFill>
                <a:latin typeface="+mn-lt"/>
                <a:ea typeface="+mn-ea"/>
                <a:cs typeface="+mn-cs"/>
              </a:defRPr>
            </a:lvl4pPr>
            <a:lvl5pPr marL="51206400" algn="l" defTabSz="14337792" rtl="0" eaLnBrk="1" latinLnBrk="0" hangingPunct="1">
              <a:defRPr sz="56560" kern="1200">
                <a:solidFill>
                  <a:schemeClr val="tx1"/>
                </a:solidFill>
                <a:latin typeface="+mn-lt"/>
                <a:ea typeface="+mn-ea"/>
                <a:cs typeface="+mn-cs"/>
              </a:defRPr>
            </a:lvl5pPr>
            <a:lvl6pPr marL="51206400" algn="l" defTabSz="14337792" rtl="0" eaLnBrk="1" latinLnBrk="0" hangingPunct="1">
              <a:defRPr sz="56560" kern="1200">
                <a:solidFill>
                  <a:schemeClr val="tx1"/>
                </a:solidFill>
                <a:latin typeface="+mn-lt"/>
                <a:ea typeface="+mn-ea"/>
                <a:cs typeface="+mn-cs"/>
              </a:defRPr>
            </a:lvl6pPr>
            <a:lvl7pPr marL="51206400" algn="l" defTabSz="14337792" rtl="0" eaLnBrk="1" latinLnBrk="0" hangingPunct="1">
              <a:defRPr sz="56560" kern="1200">
                <a:solidFill>
                  <a:schemeClr val="tx1"/>
                </a:solidFill>
                <a:latin typeface="+mn-lt"/>
                <a:ea typeface="+mn-ea"/>
                <a:cs typeface="+mn-cs"/>
              </a:defRPr>
            </a:lvl7pPr>
            <a:lvl8pPr marL="51206400" algn="l" defTabSz="14337792" rtl="0" eaLnBrk="1" latinLnBrk="0" hangingPunct="1">
              <a:defRPr sz="56560" kern="1200">
                <a:solidFill>
                  <a:schemeClr val="tx1"/>
                </a:solidFill>
                <a:latin typeface="+mn-lt"/>
                <a:ea typeface="+mn-ea"/>
                <a:cs typeface="+mn-cs"/>
              </a:defRPr>
            </a:lvl8pPr>
            <a:lvl9pPr marL="51206400" algn="l" defTabSz="14337792" rtl="0" eaLnBrk="1" latinLnBrk="0" hangingPunct="1">
              <a:defRPr sz="56560" kern="1200">
                <a:solidFill>
                  <a:schemeClr val="tx1"/>
                </a:solidFill>
                <a:latin typeface="+mn-lt"/>
                <a:ea typeface="+mn-ea"/>
                <a:cs typeface="+mn-cs"/>
              </a:defRPr>
            </a:lvl9pPr>
          </a:lstStyle>
          <a:p>
            <a:r>
              <a:rPr lang="en-US" sz="1828" b="1" i="1" dirty="0">
                <a:solidFill>
                  <a:schemeClr val="bg1">
                    <a:lumMod val="85000"/>
                  </a:schemeClr>
                </a:solidFill>
              </a:rPr>
              <a:t>1 Department of Internal Medicine, Oklahoma State University Medical Center</a:t>
            </a:r>
          </a:p>
          <a:p>
            <a:r>
              <a:rPr lang="en-US" sz="1828" b="1" i="1" dirty="0">
                <a:solidFill>
                  <a:schemeClr val="bg1">
                    <a:lumMod val="85000"/>
                  </a:schemeClr>
                </a:solidFill>
              </a:rPr>
              <a:t>2 Department of Family Medicine, Oklahoma State University Medical Center</a:t>
            </a:r>
          </a:p>
          <a:p>
            <a:r>
              <a:rPr lang="en-US" sz="1828" b="1" i="1" dirty="0">
                <a:solidFill>
                  <a:schemeClr val="bg1">
                    <a:lumMod val="85000"/>
                  </a:schemeClr>
                </a:solidFill>
              </a:rPr>
              <a:t>3 Department of Pharmacy, Oklahoma State University Medical Center</a:t>
            </a:r>
          </a:p>
        </p:txBody>
      </p:sp>
      <p:sp>
        <p:nvSpPr>
          <p:cNvPr id="8" name="TextBox 7">
            <a:extLst>
              <a:ext uri="{FF2B5EF4-FFF2-40B4-BE49-F238E27FC236}">
                <a16:creationId xmlns:a16="http://schemas.microsoft.com/office/drawing/2014/main" id="{2A6BE117-C663-D6F6-FC80-3F8E4E76DD1C}"/>
              </a:ext>
            </a:extLst>
          </p:cNvPr>
          <p:cNvSpPr txBox="1"/>
          <p:nvPr/>
        </p:nvSpPr>
        <p:spPr>
          <a:xfrm>
            <a:off x="2124069" y="12501514"/>
            <a:ext cx="6215592" cy="619850"/>
          </a:xfrm>
          <a:prstGeom prst="rect">
            <a:avLst/>
          </a:prstGeom>
          <a:solidFill>
            <a:schemeClr val="tx1"/>
          </a:solidFill>
        </p:spPr>
        <p:txBody>
          <a:bodyPr wrap="square" rtlCol="0">
            <a:spAutoFit/>
          </a:bodyPr>
          <a:lstStyle/>
          <a:p>
            <a:r>
              <a:rPr lang="en-US" sz="3428" b="1" dirty="0">
                <a:solidFill>
                  <a:srgbClr val="DB5D20"/>
                </a:solidFill>
              </a:rPr>
              <a:t> AIM STATEMENTS</a:t>
            </a:r>
          </a:p>
        </p:txBody>
      </p:sp>
      <p:sp>
        <p:nvSpPr>
          <p:cNvPr id="9" name="TextBox 8">
            <a:extLst>
              <a:ext uri="{FF2B5EF4-FFF2-40B4-BE49-F238E27FC236}">
                <a16:creationId xmlns:a16="http://schemas.microsoft.com/office/drawing/2014/main" id="{02A7766F-CA0F-7601-2B84-2181B45FF0A9}"/>
              </a:ext>
            </a:extLst>
          </p:cNvPr>
          <p:cNvSpPr txBox="1"/>
          <p:nvPr/>
        </p:nvSpPr>
        <p:spPr>
          <a:xfrm>
            <a:off x="2124069" y="13163423"/>
            <a:ext cx="6215592" cy="2308324"/>
          </a:xfrm>
          <a:prstGeom prst="rect">
            <a:avLst/>
          </a:prstGeom>
          <a:noFill/>
        </p:spPr>
        <p:txBody>
          <a:bodyPr wrap="square" rtlCol="0">
            <a:spAutoFit/>
          </a:bodyPr>
          <a:lstStyle/>
          <a:p>
            <a:pPr marL="457200" indent="-457200" algn="just">
              <a:buFont typeface="+mj-lt"/>
              <a:buAutoNum type="arabicPeriod"/>
            </a:pPr>
            <a:r>
              <a:rPr lang="en-US" sz="2400" dirty="0">
                <a:cs typeface="Calibri"/>
              </a:rPr>
              <a:t>Reduce the number of errors in the medication reconciliation process by 75% within 1 year. </a:t>
            </a:r>
          </a:p>
          <a:p>
            <a:pPr marL="457200" indent="-457200" algn="just">
              <a:buFont typeface="+mj-lt"/>
              <a:buAutoNum type="arabicPeriod"/>
            </a:pPr>
            <a:r>
              <a:rPr lang="en-US" sz="2400" dirty="0">
                <a:cs typeface="Calibri"/>
              </a:rPr>
              <a:t>Increase the percentage of med recs completed within 24 hours of admission to 100% within 1 year.</a:t>
            </a:r>
          </a:p>
        </p:txBody>
      </p:sp>
      <p:sp>
        <p:nvSpPr>
          <p:cNvPr id="15" name="TextBox 14">
            <a:extLst>
              <a:ext uri="{FF2B5EF4-FFF2-40B4-BE49-F238E27FC236}">
                <a16:creationId xmlns:a16="http://schemas.microsoft.com/office/drawing/2014/main" id="{9DDD6CB4-3700-C688-6C36-7D068C4D989F}"/>
              </a:ext>
            </a:extLst>
          </p:cNvPr>
          <p:cNvSpPr txBox="1"/>
          <p:nvPr/>
        </p:nvSpPr>
        <p:spPr>
          <a:xfrm>
            <a:off x="2124069" y="15754382"/>
            <a:ext cx="6215592" cy="619850"/>
          </a:xfrm>
          <a:prstGeom prst="rect">
            <a:avLst/>
          </a:prstGeom>
          <a:solidFill>
            <a:schemeClr val="tx1"/>
          </a:solidFill>
        </p:spPr>
        <p:txBody>
          <a:bodyPr wrap="square" rtlCol="0">
            <a:spAutoFit/>
          </a:bodyPr>
          <a:lstStyle/>
          <a:p>
            <a:r>
              <a:rPr lang="en-US" sz="3428" b="1" dirty="0">
                <a:solidFill>
                  <a:srgbClr val="DB5D20"/>
                </a:solidFill>
              </a:rPr>
              <a:t> BACKGROUND</a:t>
            </a:r>
          </a:p>
        </p:txBody>
      </p:sp>
      <p:sp>
        <p:nvSpPr>
          <p:cNvPr id="16" name="TextBox 15">
            <a:extLst>
              <a:ext uri="{FF2B5EF4-FFF2-40B4-BE49-F238E27FC236}">
                <a16:creationId xmlns:a16="http://schemas.microsoft.com/office/drawing/2014/main" id="{CBF83C3F-5F2B-A36C-69EC-2CFDB32D9C70}"/>
              </a:ext>
            </a:extLst>
          </p:cNvPr>
          <p:cNvSpPr txBox="1"/>
          <p:nvPr/>
        </p:nvSpPr>
        <p:spPr>
          <a:xfrm>
            <a:off x="2124069" y="16459026"/>
            <a:ext cx="6215592" cy="4893647"/>
          </a:xfrm>
          <a:prstGeom prst="rect">
            <a:avLst/>
          </a:prstGeom>
          <a:noFill/>
        </p:spPr>
        <p:txBody>
          <a:bodyPr wrap="square" rtlCol="0">
            <a:spAutoFit/>
          </a:bodyPr>
          <a:lstStyle/>
          <a:p>
            <a:pPr marL="342900" indent="-342900" algn="just">
              <a:buFont typeface="Arial" panose="020B0604020202020204" pitchFamily="34" charset="0"/>
              <a:buChar char="•"/>
            </a:pPr>
            <a:r>
              <a:rPr lang="en-US" sz="2400" dirty="0">
                <a:cs typeface="Calibri"/>
              </a:rPr>
              <a:t>Medication history (med history) = creating or editing a patient's home medication list and indicating time of last dose upon admission to the hospital.</a:t>
            </a:r>
          </a:p>
          <a:p>
            <a:pPr marL="342900" indent="-342900" algn="just">
              <a:buFont typeface="Arial" panose="020B0604020202020204" pitchFamily="34" charset="0"/>
              <a:buChar char="•"/>
            </a:pPr>
            <a:r>
              <a:rPr lang="en-US" sz="2400" dirty="0">
                <a:cs typeface="Calibri"/>
              </a:rPr>
              <a:t>Medication  reconciliation (med rec)  = ordering (or not ordering) home medications  for a patient to continue taking while in the hospital.</a:t>
            </a:r>
          </a:p>
          <a:p>
            <a:pPr marL="342900" indent="-342900" algn="just">
              <a:buFont typeface="Arial" panose="020B0604020202020204" pitchFamily="34" charset="0"/>
              <a:buChar char="•"/>
            </a:pPr>
            <a:r>
              <a:rPr lang="en-US" sz="2400" dirty="0">
                <a:cs typeface="Calibri"/>
              </a:rPr>
              <a:t>The OSUMC pharmacy department recently began hiring Medication History Technicians (MHTs) whose sole responsibility is to complete medication histories when patients are admitted to the hospital. </a:t>
            </a:r>
          </a:p>
        </p:txBody>
      </p:sp>
      <p:pic>
        <p:nvPicPr>
          <p:cNvPr id="21" name="Picture 28" descr="Chart, bar chart&#10;&#10;Description automatically generated">
            <a:extLst>
              <a:ext uri="{FF2B5EF4-FFF2-40B4-BE49-F238E27FC236}">
                <a16:creationId xmlns:a16="http://schemas.microsoft.com/office/drawing/2014/main" id="{B782799A-E639-6471-91BC-557A67B08C9C}"/>
              </a:ext>
            </a:extLst>
          </p:cNvPr>
          <p:cNvPicPr>
            <a:picLocks noChangeAspect="1"/>
          </p:cNvPicPr>
          <p:nvPr/>
        </p:nvPicPr>
        <p:blipFill>
          <a:blip r:embed="rId5"/>
          <a:stretch>
            <a:fillRect/>
          </a:stretch>
        </p:blipFill>
        <p:spPr>
          <a:xfrm>
            <a:off x="9271427" y="9453377"/>
            <a:ext cx="7963160" cy="4241020"/>
          </a:xfrm>
          <a:prstGeom prst="rect">
            <a:avLst/>
          </a:prstGeom>
        </p:spPr>
      </p:pic>
      <p:graphicFrame>
        <p:nvGraphicFramePr>
          <p:cNvPr id="24" name="Chart 23">
            <a:extLst>
              <a:ext uri="{FF2B5EF4-FFF2-40B4-BE49-F238E27FC236}">
                <a16:creationId xmlns:a16="http://schemas.microsoft.com/office/drawing/2014/main" id="{00000000-0008-0000-0300-000002000000}"/>
              </a:ext>
            </a:extLst>
          </p:cNvPr>
          <p:cNvGraphicFramePr>
            <a:graphicFrameLocks noGrp="1"/>
          </p:cNvGraphicFramePr>
          <p:nvPr>
            <p:extLst>
              <p:ext uri="{D42A27DB-BD31-4B8C-83A1-F6EECF244321}">
                <p14:modId xmlns:p14="http://schemas.microsoft.com/office/powerpoint/2010/main" val="539020415"/>
              </p:ext>
            </p:extLst>
          </p:nvPr>
        </p:nvGraphicFramePr>
        <p:xfrm>
          <a:off x="17813011" y="9490371"/>
          <a:ext cx="5749633" cy="4648611"/>
        </p:xfrm>
        <a:graphic>
          <a:graphicData uri="http://schemas.openxmlformats.org/drawingml/2006/chart">
            <c:chart xmlns:c="http://schemas.openxmlformats.org/drawingml/2006/chart" xmlns:r="http://schemas.openxmlformats.org/officeDocument/2006/relationships" r:id="rId6"/>
          </a:graphicData>
        </a:graphic>
      </p:graphicFrame>
      <p:sp>
        <p:nvSpPr>
          <p:cNvPr id="25" name="TextBox 24">
            <a:extLst>
              <a:ext uri="{FF2B5EF4-FFF2-40B4-BE49-F238E27FC236}">
                <a16:creationId xmlns:a16="http://schemas.microsoft.com/office/drawing/2014/main" id="{0716F026-CA2F-D7C4-1D92-57EE71231522}"/>
              </a:ext>
            </a:extLst>
          </p:cNvPr>
          <p:cNvSpPr txBox="1"/>
          <p:nvPr/>
        </p:nvSpPr>
        <p:spPr>
          <a:xfrm>
            <a:off x="9298034" y="8408798"/>
            <a:ext cx="1500595" cy="620170"/>
          </a:xfrm>
          <a:prstGeom prst="rect">
            <a:avLst/>
          </a:prstGeom>
          <a:noFill/>
        </p:spPr>
        <p:txBody>
          <a:bodyPr wrap="square" rtlCol="0">
            <a:spAutoFit/>
          </a:bodyPr>
          <a:lstStyle/>
          <a:p>
            <a:r>
              <a:rPr lang="en-US" sz="3430" b="1" dirty="0">
                <a:solidFill>
                  <a:srgbClr val="DB5D20"/>
                </a:solidFill>
              </a:rPr>
              <a:t>DATA</a:t>
            </a:r>
          </a:p>
        </p:txBody>
      </p:sp>
      <p:sp>
        <p:nvSpPr>
          <p:cNvPr id="30" name="TextBox 29">
            <a:extLst>
              <a:ext uri="{FF2B5EF4-FFF2-40B4-BE49-F238E27FC236}">
                <a16:creationId xmlns:a16="http://schemas.microsoft.com/office/drawing/2014/main" id="{E71210E8-A2FC-1B45-5EF4-9155C1F5143B}"/>
              </a:ext>
            </a:extLst>
          </p:cNvPr>
          <p:cNvSpPr txBox="1"/>
          <p:nvPr/>
        </p:nvSpPr>
        <p:spPr>
          <a:xfrm>
            <a:off x="9271427" y="13734666"/>
            <a:ext cx="7963160" cy="769441"/>
          </a:xfrm>
          <a:prstGeom prst="rect">
            <a:avLst/>
          </a:prstGeom>
          <a:noFill/>
        </p:spPr>
        <p:txBody>
          <a:bodyPr wrap="square" rtlCol="0">
            <a:spAutoFit/>
          </a:bodyPr>
          <a:lstStyle/>
          <a:p>
            <a:r>
              <a:rPr lang="en-US" sz="2200" dirty="0"/>
              <a:t>Figure #1 illustrates the average number of errors in each category identified by pharmacy after the med rec had been completed. </a:t>
            </a:r>
            <a:endParaRPr lang="en-US" sz="2200" dirty="0">
              <a:cs typeface="Calibri"/>
            </a:endParaRPr>
          </a:p>
        </p:txBody>
      </p:sp>
      <p:sp>
        <p:nvSpPr>
          <p:cNvPr id="32" name="TextBox 31">
            <a:extLst>
              <a:ext uri="{FF2B5EF4-FFF2-40B4-BE49-F238E27FC236}">
                <a16:creationId xmlns:a16="http://schemas.microsoft.com/office/drawing/2014/main" id="{8D885911-BACA-53A8-0578-130E03C48BE1}"/>
              </a:ext>
            </a:extLst>
          </p:cNvPr>
          <p:cNvSpPr txBox="1"/>
          <p:nvPr/>
        </p:nvSpPr>
        <p:spPr>
          <a:xfrm>
            <a:off x="17670829" y="14244831"/>
            <a:ext cx="5951400" cy="769441"/>
          </a:xfrm>
          <a:prstGeom prst="rect">
            <a:avLst/>
          </a:prstGeom>
          <a:noFill/>
        </p:spPr>
        <p:txBody>
          <a:bodyPr wrap="square" rtlCol="0">
            <a:spAutoFit/>
          </a:bodyPr>
          <a:lstStyle/>
          <a:p>
            <a:r>
              <a:rPr lang="en-US" sz="2200" dirty="0"/>
              <a:t>Figure #2 shows that only 55.4% of med recs were completed within 24 hours of admission in 2022. </a:t>
            </a:r>
          </a:p>
        </p:txBody>
      </p:sp>
      <p:sp>
        <p:nvSpPr>
          <p:cNvPr id="39" name="TextBox 38">
            <a:extLst>
              <a:ext uri="{FF2B5EF4-FFF2-40B4-BE49-F238E27FC236}">
                <a16:creationId xmlns:a16="http://schemas.microsoft.com/office/drawing/2014/main" id="{0C0643D1-5E99-D514-5CDF-0C39E47ADCA8}"/>
              </a:ext>
            </a:extLst>
          </p:cNvPr>
          <p:cNvSpPr txBox="1"/>
          <p:nvPr/>
        </p:nvSpPr>
        <p:spPr>
          <a:xfrm>
            <a:off x="9298034" y="14822378"/>
            <a:ext cx="14557202" cy="2836161"/>
          </a:xfrm>
          <a:prstGeom prst="rect">
            <a:avLst/>
          </a:prstGeom>
          <a:noFill/>
        </p:spPr>
        <p:txBody>
          <a:bodyPr wrap="square" rtlCol="0">
            <a:spAutoFit/>
          </a:bodyPr>
          <a:lstStyle/>
          <a:p>
            <a:r>
              <a:rPr lang="en-US" sz="3430" b="1" dirty="0">
                <a:solidFill>
                  <a:srgbClr val="DB5D20"/>
                </a:solidFill>
              </a:rPr>
              <a:t>INTERVENTIONS</a:t>
            </a:r>
          </a:p>
          <a:p>
            <a:pPr marL="457200" indent="-457200">
              <a:buFont typeface="+mj-lt"/>
              <a:buAutoNum type="arabicPeriod"/>
            </a:pPr>
            <a:r>
              <a:rPr lang="en-US" sz="2400" dirty="0"/>
              <a:t>Clearly define roles for residents and MHTs, and limit nursing staff roles in the med rec process.</a:t>
            </a:r>
          </a:p>
          <a:p>
            <a:pPr marL="457200" indent="-457200">
              <a:buFont typeface="+mj-lt"/>
              <a:buAutoNum type="arabicPeriod"/>
            </a:pPr>
            <a:r>
              <a:rPr lang="en-US" sz="2400" dirty="0"/>
              <a:t>Design a step-by-step “how to” guide for residents and post them around the hospital for reference. </a:t>
            </a:r>
          </a:p>
          <a:p>
            <a:pPr marL="457200" indent="-457200">
              <a:buFont typeface="+mj-lt"/>
              <a:buAutoNum type="arabicPeriod"/>
            </a:pPr>
            <a:r>
              <a:rPr lang="en-US" sz="2400" dirty="0"/>
              <a:t>Create an instructional video demonstrating the steps on Epic to be shown during orientation for new residents. </a:t>
            </a:r>
          </a:p>
          <a:p>
            <a:pPr marL="457200" indent="-457200">
              <a:buFont typeface="+mj-lt"/>
              <a:buAutoNum type="arabicPeriod"/>
            </a:pPr>
            <a:r>
              <a:rPr lang="en-US" sz="2400" dirty="0"/>
              <a:t>Add “Med List Status” and “Admission Med Rec Complete” columns to the  residents’ Epic dashboards. These will indicate when the MHTs have completed the med history, prompting residents to complete the med rec in a timely manner. (See Figures #4, #5)</a:t>
            </a:r>
          </a:p>
        </p:txBody>
      </p:sp>
      <p:graphicFrame>
        <p:nvGraphicFramePr>
          <p:cNvPr id="44" name="Diagram 43">
            <a:extLst>
              <a:ext uri="{FF2B5EF4-FFF2-40B4-BE49-F238E27FC236}">
                <a16:creationId xmlns:a16="http://schemas.microsoft.com/office/drawing/2014/main" id="{14CD5024-0166-A894-B049-474CAD1305F5}"/>
              </a:ext>
            </a:extLst>
          </p:cNvPr>
          <p:cNvGraphicFramePr/>
          <p:nvPr>
            <p:extLst>
              <p:ext uri="{D42A27DB-BD31-4B8C-83A1-F6EECF244321}">
                <p14:modId xmlns:p14="http://schemas.microsoft.com/office/powerpoint/2010/main" val="667261183"/>
              </p:ext>
            </p:extLst>
          </p:nvPr>
        </p:nvGraphicFramePr>
        <p:xfrm>
          <a:off x="12659405" y="33103630"/>
          <a:ext cx="26059141" cy="1480899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45" name="Diagram 44">
            <a:extLst>
              <a:ext uri="{FF2B5EF4-FFF2-40B4-BE49-F238E27FC236}">
                <a16:creationId xmlns:a16="http://schemas.microsoft.com/office/drawing/2014/main" id="{E81D78AB-72A1-7BF6-5A8D-95165C2B531F}"/>
              </a:ext>
            </a:extLst>
          </p:cNvPr>
          <p:cNvGraphicFramePr/>
          <p:nvPr>
            <p:extLst>
              <p:ext uri="{D42A27DB-BD31-4B8C-83A1-F6EECF244321}">
                <p14:modId xmlns:p14="http://schemas.microsoft.com/office/powerpoint/2010/main" val="3158107796"/>
              </p:ext>
            </p:extLst>
          </p:nvPr>
        </p:nvGraphicFramePr>
        <p:xfrm>
          <a:off x="9271427" y="17394133"/>
          <a:ext cx="14583809" cy="403832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50" name="TextBox 49">
            <a:extLst>
              <a:ext uri="{FF2B5EF4-FFF2-40B4-BE49-F238E27FC236}">
                <a16:creationId xmlns:a16="http://schemas.microsoft.com/office/drawing/2014/main" id="{20FE3F3D-A339-2D50-944B-E2F02C68CD96}"/>
              </a:ext>
            </a:extLst>
          </p:cNvPr>
          <p:cNvSpPr txBox="1"/>
          <p:nvPr/>
        </p:nvSpPr>
        <p:spPr>
          <a:xfrm>
            <a:off x="24606600" y="4601626"/>
            <a:ext cx="6215592" cy="619850"/>
          </a:xfrm>
          <a:prstGeom prst="rect">
            <a:avLst/>
          </a:prstGeom>
          <a:solidFill>
            <a:schemeClr val="tx1"/>
          </a:solidFill>
        </p:spPr>
        <p:txBody>
          <a:bodyPr wrap="square" rtlCol="0">
            <a:spAutoFit/>
          </a:bodyPr>
          <a:lstStyle/>
          <a:p>
            <a:r>
              <a:rPr lang="en-US" sz="3428" b="1" dirty="0">
                <a:solidFill>
                  <a:srgbClr val="DB5D20"/>
                </a:solidFill>
              </a:rPr>
              <a:t> INTERVENTIONS CONTINUED</a:t>
            </a:r>
          </a:p>
        </p:txBody>
      </p:sp>
      <p:pic>
        <p:nvPicPr>
          <p:cNvPr id="51" name="Picture 39" descr="Graphical user interface, text, application, Word&#10;&#10;Description automatically generated">
            <a:extLst>
              <a:ext uri="{FF2B5EF4-FFF2-40B4-BE49-F238E27FC236}">
                <a16:creationId xmlns:a16="http://schemas.microsoft.com/office/drawing/2014/main" id="{D9E70B31-1BE4-42A3-109D-3964002C4033}"/>
              </a:ext>
            </a:extLst>
          </p:cNvPr>
          <p:cNvPicPr>
            <a:picLocks noChangeAspect="1"/>
          </p:cNvPicPr>
          <p:nvPr/>
        </p:nvPicPr>
        <p:blipFill>
          <a:blip r:embed="rId17"/>
          <a:stretch>
            <a:fillRect/>
          </a:stretch>
        </p:blipFill>
        <p:spPr>
          <a:xfrm>
            <a:off x="49258096" y="1738797"/>
            <a:ext cx="13499175" cy="6239425"/>
          </a:xfrm>
          <a:prstGeom prst="rect">
            <a:avLst/>
          </a:prstGeom>
        </p:spPr>
      </p:pic>
      <p:pic>
        <p:nvPicPr>
          <p:cNvPr id="52" name="Picture 39" descr="Graphical user interface, text, application, Word&#10;&#10;Description automatically generated">
            <a:extLst>
              <a:ext uri="{FF2B5EF4-FFF2-40B4-BE49-F238E27FC236}">
                <a16:creationId xmlns:a16="http://schemas.microsoft.com/office/drawing/2014/main" id="{BF061E1B-EC1C-A4D0-D4CA-33DA1FB2ADA9}"/>
              </a:ext>
            </a:extLst>
          </p:cNvPr>
          <p:cNvPicPr>
            <a:picLocks noChangeAspect="1"/>
          </p:cNvPicPr>
          <p:nvPr/>
        </p:nvPicPr>
        <p:blipFill>
          <a:blip r:embed="rId17"/>
          <a:stretch>
            <a:fillRect/>
          </a:stretch>
        </p:blipFill>
        <p:spPr>
          <a:xfrm>
            <a:off x="49410496" y="1891197"/>
            <a:ext cx="13499175" cy="6239425"/>
          </a:xfrm>
          <a:prstGeom prst="rect">
            <a:avLst/>
          </a:prstGeom>
        </p:spPr>
      </p:pic>
      <p:pic>
        <p:nvPicPr>
          <p:cNvPr id="61" name="Picture 60" descr="Graphical user interface, text, application, Word&#10;&#10;Description automatically generated">
            <a:extLst>
              <a:ext uri="{FF2B5EF4-FFF2-40B4-BE49-F238E27FC236}">
                <a16:creationId xmlns:a16="http://schemas.microsoft.com/office/drawing/2014/main" id="{FB0A3339-E2FE-4453-F148-6B402AF249B0}"/>
              </a:ext>
            </a:extLst>
          </p:cNvPr>
          <p:cNvPicPr>
            <a:picLocks noChangeAspect="1"/>
          </p:cNvPicPr>
          <p:nvPr/>
        </p:nvPicPr>
        <p:blipFill>
          <a:blip r:embed="rId17"/>
          <a:stretch>
            <a:fillRect/>
          </a:stretch>
        </p:blipFill>
        <p:spPr>
          <a:xfrm>
            <a:off x="24458636" y="5442880"/>
            <a:ext cx="3939636" cy="1815799"/>
          </a:xfrm>
          <a:prstGeom prst="rect">
            <a:avLst/>
          </a:prstGeom>
        </p:spPr>
      </p:pic>
      <p:pic>
        <p:nvPicPr>
          <p:cNvPr id="63" name="Picture 62" descr="Graphical user interface, application, table&#10;&#10;Description automatically generated">
            <a:extLst>
              <a:ext uri="{FF2B5EF4-FFF2-40B4-BE49-F238E27FC236}">
                <a16:creationId xmlns:a16="http://schemas.microsoft.com/office/drawing/2014/main" id="{E6071A24-F371-7679-5E55-77E9541820ED}"/>
              </a:ext>
            </a:extLst>
          </p:cNvPr>
          <p:cNvPicPr>
            <a:picLocks noChangeAspect="1"/>
          </p:cNvPicPr>
          <p:nvPr/>
        </p:nvPicPr>
        <p:blipFill>
          <a:blip r:embed="rId18"/>
          <a:stretch>
            <a:fillRect/>
          </a:stretch>
        </p:blipFill>
        <p:spPr>
          <a:xfrm>
            <a:off x="24490165" y="7557448"/>
            <a:ext cx="3939636" cy="2572504"/>
          </a:xfrm>
          <a:prstGeom prst="rect">
            <a:avLst/>
          </a:prstGeom>
        </p:spPr>
      </p:pic>
      <p:sp>
        <p:nvSpPr>
          <p:cNvPr id="64" name="TextBox 63">
            <a:extLst>
              <a:ext uri="{FF2B5EF4-FFF2-40B4-BE49-F238E27FC236}">
                <a16:creationId xmlns:a16="http://schemas.microsoft.com/office/drawing/2014/main" id="{5F9C2419-E1E9-4F50-6F4E-F94CD750390D}"/>
              </a:ext>
            </a:extLst>
          </p:cNvPr>
          <p:cNvSpPr txBox="1"/>
          <p:nvPr/>
        </p:nvSpPr>
        <p:spPr>
          <a:xfrm>
            <a:off x="24490165" y="10341467"/>
            <a:ext cx="6215592" cy="619850"/>
          </a:xfrm>
          <a:prstGeom prst="rect">
            <a:avLst/>
          </a:prstGeom>
          <a:solidFill>
            <a:schemeClr val="tx1"/>
          </a:solidFill>
        </p:spPr>
        <p:txBody>
          <a:bodyPr wrap="square" rtlCol="0">
            <a:spAutoFit/>
          </a:bodyPr>
          <a:lstStyle/>
          <a:p>
            <a:r>
              <a:rPr lang="en-US" sz="3428" b="1" dirty="0">
                <a:solidFill>
                  <a:srgbClr val="DB5D20"/>
                </a:solidFill>
              </a:rPr>
              <a:t> NEXT STEPS</a:t>
            </a:r>
          </a:p>
        </p:txBody>
      </p:sp>
      <p:sp>
        <p:nvSpPr>
          <p:cNvPr id="65" name="TextBox 64">
            <a:extLst>
              <a:ext uri="{FF2B5EF4-FFF2-40B4-BE49-F238E27FC236}">
                <a16:creationId xmlns:a16="http://schemas.microsoft.com/office/drawing/2014/main" id="{27610B10-E9F0-3DF3-42BE-605D04981239}"/>
              </a:ext>
            </a:extLst>
          </p:cNvPr>
          <p:cNvSpPr txBox="1"/>
          <p:nvPr/>
        </p:nvSpPr>
        <p:spPr>
          <a:xfrm>
            <a:off x="28296077" y="5413536"/>
            <a:ext cx="2635381" cy="1862048"/>
          </a:xfrm>
          <a:prstGeom prst="rect">
            <a:avLst/>
          </a:prstGeom>
          <a:noFill/>
        </p:spPr>
        <p:txBody>
          <a:bodyPr wrap="square" rtlCol="0">
            <a:spAutoFit/>
          </a:bodyPr>
          <a:lstStyle/>
          <a:p>
            <a:pPr algn="ctr"/>
            <a:r>
              <a:rPr lang="en-US" sz="2300" dirty="0"/>
              <a:t>Figure #4 indicates that neither the med history nor med rec have been completed.</a:t>
            </a:r>
            <a:endParaRPr lang="en-US" sz="2300" dirty="0">
              <a:cs typeface="Calibri"/>
            </a:endParaRPr>
          </a:p>
        </p:txBody>
      </p:sp>
      <p:sp>
        <p:nvSpPr>
          <p:cNvPr id="66" name="TextBox 65">
            <a:extLst>
              <a:ext uri="{FF2B5EF4-FFF2-40B4-BE49-F238E27FC236}">
                <a16:creationId xmlns:a16="http://schemas.microsoft.com/office/drawing/2014/main" id="{71A00CCE-03C5-F402-5C9D-4BBAF7CD3437}"/>
              </a:ext>
            </a:extLst>
          </p:cNvPr>
          <p:cNvSpPr txBox="1"/>
          <p:nvPr/>
        </p:nvSpPr>
        <p:spPr>
          <a:xfrm>
            <a:off x="28398271" y="7602077"/>
            <a:ext cx="2635381" cy="2569934"/>
          </a:xfrm>
          <a:prstGeom prst="rect">
            <a:avLst/>
          </a:prstGeom>
          <a:noFill/>
        </p:spPr>
        <p:txBody>
          <a:bodyPr wrap="square" rtlCol="0">
            <a:spAutoFit/>
          </a:bodyPr>
          <a:lstStyle/>
          <a:p>
            <a:pPr algn="ctr"/>
            <a:r>
              <a:rPr lang="en-US" sz="2300" dirty="0"/>
              <a:t>Figure #5 Line 1 indicates that an MHT has completed med history. Line 2 indicates that the resident completed the med rec.</a:t>
            </a:r>
          </a:p>
        </p:txBody>
      </p:sp>
      <p:sp>
        <p:nvSpPr>
          <p:cNvPr id="67" name="TextBox 66">
            <a:extLst>
              <a:ext uri="{FF2B5EF4-FFF2-40B4-BE49-F238E27FC236}">
                <a16:creationId xmlns:a16="http://schemas.microsoft.com/office/drawing/2014/main" id="{089DB417-8E62-ED62-385B-7AF960F0FB23}"/>
              </a:ext>
            </a:extLst>
          </p:cNvPr>
          <p:cNvSpPr txBox="1"/>
          <p:nvPr/>
        </p:nvSpPr>
        <p:spPr>
          <a:xfrm>
            <a:off x="24486358" y="10911457"/>
            <a:ext cx="6160147" cy="7478970"/>
          </a:xfrm>
          <a:prstGeom prst="rect">
            <a:avLst/>
          </a:prstGeom>
          <a:noFill/>
        </p:spPr>
        <p:txBody>
          <a:bodyPr wrap="square" rtlCol="0">
            <a:spAutoFit/>
          </a:bodyPr>
          <a:lstStyle/>
          <a:p>
            <a:pPr algn="just"/>
            <a:r>
              <a:rPr lang="en-US" sz="2400" dirty="0">
                <a:effectLst/>
              </a:rPr>
              <a:t>This project is part of a longitudinal endeavor to standardize and improve the admission medication reconciliation process at OSUMC. Following the application of our interventions in July 2023, the pharmacy department will collect new data in October 2023. </a:t>
            </a:r>
            <a:r>
              <a:rPr lang="en-US" sz="2400" dirty="0"/>
              <a:t>This data will be presented at the 2024 QI Symposium. </a:t>
            </a:r>
            <a:r>
              <a:rPr lang="en-US" sz="2400" dirty="0">
                <a:effectLst/>
              </a:rPr>
              <a:t>We </a:t>
            </a:r>
            <a:r>
              <a:rPr lang="en-US" sz="2400" dirty="0"/>
              <a:t>expect to find a dramatic reduction in the number of med history errors with the implementation of our standardized method, numerous educational resources, and newly hired MHTs. This will remain a concerted effort among the Internal Medicine, Family Medicine, and Pharmacy departments </a:t>
            </a:r>
            <a:r>
              <a:rPr lang="en-US" sz="2400" dirty="0">
                <a:effectLst/>
              </a:rPr>
              <a:t>to encourage interdisciplinary communication among the teams most directly impacted by these changes. </a:t>
            </a:r>
            <a:r>
              <a:rPr lang="en-US" sz="2400" dirty="0"/>
              <a:t>We are confident that </a:t>
            </a:r>
            <a:r>
              <a:rPr lang="en-US" sz="2400" dirty="0">
                <a:effectLst/>
              </a:rPr>
              <a:t>these interventions will lead to less medication errors and, most importantly, </a:t>
            </a:r>
            <a:r>
              <a:rPr lang="en-US" sz="2400" dirty="0"/>
              <a:t>reduce the </a:t>
            </a:r>
            <a:r>
              <a:rPr lang="en-US" sz="2400" dirty="0">
                <a:effectLst/>
              </a:rPr>
              <a:t>risk of harm to our patients. </a:t>
            </a:r>
          </a:p>
        </p:txBody>
      </p:sp>
      <p:sp>
        <p:nvSpPr>
          <p:cNvPr id="68" name="TextBox 67">
            <a:extLst>
              <a:ext uri="{FF2B5EF4-FFF2-40B4-BE49-F238E27FC236}">
                <a16:creationId xmlns:a16="http://schemas.microsoft.com/office/drawing/2014/main" id="{2700A34A-5448-9B62-869D-EAC375E1BB2E}"/>
              </a:ext>
            </a:extLst>
          </p:cNvPr>
          <p:cNvSpPr txBox="1"/>
          <p:nvPr/>
        </p:nvSpPr>
        <p:spPr>
          <a:xfrm>
            <a:off x="24458636" y="18331943"/>
            <a:ext cx="6215592" cy="619850"/>
          </a:xfrm>
          <a:prstGeom prst="rect">
            <a:avLst/>
          </a:prstGeom>
          <a:solidFill>
            <a:schemeClr val="tx1"/>
          </a:solidFill>
        </p:spPr>
        <p:txBody>
          <a:bodyPr wrap="square" rtlCol="0">
            <a:spAutoFit/>
          </a:bodyPr>
          <a:lstStyle/>
          <a:p>
            <a:r>
              <a:rPr lang="en-US" sz="3428" b="1" dirty="0">
                <a:solidFill>
                  <a:srgbClr val="DB5D20"/>
                </a:solidFill>
              </a:rPr>
              <a:t> REFERENCES</a:t>
            </a:r>
          </a:p>
        </p:txBody>
      </p:sp>
      <p:sp>
        <p:nvSpPr>
          <p:cNvPr id="69" name="TextBox 68">
            <a:extLst>
              <a:ext uri="{FF2B5EF4-FFF2-40B4-BE49-F238E27FC236}">
                <a16:creationId xmlns:a16="http://schemas.microsoft.com/office/drawing/2014/main" id="{754FE9C3-B5B5-F4DE-4C21-81581E396196}"/>
              </a:ext>
            </a:extLst>
          </p:cNvPr>
          <p:cNvSpPr txBox="1"/>
          <p:nvPr/>
        </p:nvSpPr>
        <p:spPr>
          <a:xfrm>
            <a:off x="24458636" y="18881511"/>
            <a:ext cx="6229595" cy="1754326"/>
          </a:xfrm>
          <a:prstGeom prst="rect">
            <a:avLst/>
          </a:prstGeom>
          <a:noFill/>
        </p:spPr>
        <p:txBody>
          <a:bodyPr wrap="square" rtlCol="0">
            <a:spAutoFit/>
          </a:bodyPr>
          <a:lstStyle/>
          <a:p>
            <a:r>
              <a:rPr lang="en-US" sz="1800" dirty="0">
                <a:latin typeface="Calibri"/>
                <a:cs typeface="Times New Roman"/>
              </a:rPr>
              <a:t>1. </a:t>
            </a:r>
            <a:r>
              <a:rPr lang="en-US" sz="1800" dirty="0" err="1">
                <a:latin typeface="Calibri"/>
                <a:cs typeface="Times New Roman"/>
              </a:rPr>
              <a:t>Makary</a:t>
            </a:r>
            <a:r>
              <a:rPr lang="en-US" sz="1800" dirty="0">
                <a:latin typeface="Calibri"/>
                <a:cs typeface="Times New Roman"/>
              </a:rPr>
              <a:t> MA, Daniel M. Medical error—the third leading cause of death in the US. BMJ 2016;353:i2139 doi:10.1136/bmj.i2139</a:t>
            </a:r>
            <a:endParaRPr lang="en-US" sz="1800" dirty="0">
              <a:latin typeface="Calibri"/>
              <a:cs typeface="Calibri"/>
            </a:endParaRPr>
          </a:p>
          <a:p>
            <a:r>
              <a:rPr lang="en-US" sz="1800" dirty="0">
                <a:latin typeface="Calibri"/>
                <a:cs typeface="Times New Roman"/>
              </a:rPr>
              <a:t>2. Mixon AS, </a:t>
            </a:r>
            <a:r>
              <a:rPr lang="en-US" sz="1800" dirty="0" err="1">
                <a:latin typeface="Calibri"/>
                <a:cs typeface="Times New Roman"/>
              </a:rPr>
              <a:t>Kripalani</a:t>
            </a:r>
            <a:r>
              <a:rPr lang="en-US" sz="1800" dirty="0">
                <a:latin typeface="Calibri"/>
                <a:cs typeface="Times New Roman"/>
              </a:rPr>
              <a:t> S, Stein J, et al. An On-Treatment Analysis of the MARQUIS Study: Interventions to Improve Inpatient Medication Reconciliation. J Hosp Med. 2019;14(10):614-617. doi:10.12788/jhm.3308</a:t>
            </a:r>
            <a:endParaRPr lang="en-US" sz="1800" dirty="0">
              <a:latin typeface="Calibri"/>
              <a:cs typeface="Calibri"/>
            </a:endParaRPr>
          </a:p>
        </p:txBody>
      </p:sp>
      <p:sp>
        <p:nvSpPr>
          <p:cNvPr id="70" name="TextBox 69">
            <a:extLst>
              <a:ext uri="{FF2B5EF4-FFF2-40B4-BE49-F238E27FC236}">
                <a16:creationId xmlns:a16="http://schemas.microsoft.com/office/drawing/2014/main" id="{34294828-77BA-F5FB-4DE8-DE18200FCA54}"/>
              </a:ext>
            </a:extLst>
          </p:cNvPr>
          <p:cNvSpPr txBox="1"/>
          <p:nvPr/>
        </p:nvSpPr>
        <p:spPr>
          <a:xfrm>
            <a:off x="9394790" y="20420394"/>
            <a:ext cx="9099569" cy="430887"/>
          </a:xfrm>
          <a:prstGeom prst="rect">
            <a:avLst/>
          </a:prstGeom>
          <a:noFill/>
        </p:spPr>
        <p:txBody>
          <a:bodyPr wrap="square" rtlCol="0">
            <a:spAutoFit/>
          </a:bodyPr>
          <a:lstStyle/>
          <a:p>
            <a:r>
              <a:rPr lang="en-US" sz="2200" dirty="0"/>
              <a:t>Figure #3 illustrates a simplified sequence of events in the med rec process. </a:t>
            </a:r>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2786</TotalTime>
  <Words>1116</Words>
  <Application>Microsoft Macintosh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Frederick, Hallie</cp:lastModifiedBy>
  <cp:revision>51</cp:revision>
  <cp:lastPrinted>2016-11-01T15:20:30Z</cp:lastPrinted>
  <dcterms:created xsi:type="dcterms:W3CDTF">2016-09-29T15:12:40Z</dcterms:created>
  <dcterms:modified xsi:type="dcterms:W3CDTF">2023-05-01T16:30:17Z</dcterms:modified>
</cp:coreProperties>
</file>