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51206400" cy="384048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1pPr>
    <a:lvl2pPr marL="0" marR="0" indent="256032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2pPr>
    <a:lvl3pPr marL="0" marR="0" indent="512064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3pPr>
    <a:lvl4pPr marL="0" marR="0" indent="7680959"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4pPr>
    <a:lvl5pPr marL="0" marR="0" indent="1024128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5pPr>
    <a:lvl6pPr marL="0" marR="0" indent="1280160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6pPr>
    <a:lvl7pPr marL="0" marR="0" indent="15361919"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7pPr>
    <a:lvl8pPr marL="0" marR="0" indent="17922239"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8pPr>
    <a:lvl9pPr marL="0" marR="0" indent="2048256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2560320" latinLnBrk="0">
      <a:defRPr sz="1200">
        <a:latin typeface="+mn-lt"/>
        <a:ea typeface="+mn-ea"/>
        <a:cs typeface="+mn-cs"/>
        <a:sym typeface="Calibri"/>
      </a:defRPr>
    </a:lvl1pPr>
    <a:lvl2pPr indent="228600" defTabSz="2560320" latinLnBrk="0">
      <a:defRPr sz="1200">
        <a:latin typeface="+mn-lt"/>
        <a:ea typeface="+mn-ea"/>
        <a:cs typeface="+mn-cs"/>
        <a:sym typeface="Calibri"/>
      </a:defRPr>
    </a:lvl2pPr>
    <a:lvl3pPr indent="457200" defTabSz="2560320" latinLnBrk="0">
      <a:defRPr sz="1200">
        <a:latin typeface="+mn-lt"/>
        <a:ea typeface="+mn-ea"/>
        <a:cs typeface="+mn-cs"/>
        <a:sym typeface="Calibri"/>
      </a:defRPr>
    </a:lvl3pPr>
    <a:lvl4pPr indent="685800" defTabSz="2560320" latinLnBrk="0">
      <a:defRPr sz="1200">
        <a:latin typeface="+mn-lt"/>
        <a:ea typeface="+mn-ea"/>
        <a:cs typeface="+mn-cs"/>
        <a:sym typeface="Calibri"/>
      </a:defRPr>
    </a:lvl4pPr>
    <a:lvl5pPr indent="914400" defTabSz="2560320" latinLnBrk="0">
      <a:defRPr sz="1200">
        <a:latin typeface="+mn-lt"/>
        <a:ea typeface="+mn-ea"/>
        <a:cs typeface="+mn-cs"/>
        <a:sym typeface="Calibri"/>
      </a:defRPr>
    </a:lvl5pPr>
    <a:lvl6pPr indent="1143000" defTabSz="2560320" latinLnBrk="0">
      <a:defRPr sz="1200">
        <a:latin typeface="+mn-lt"/>
        <a:ea typeface="+mn-ea"/>
        <a:cs typeface="+mn-cs"/>
        <a:sym typeface="Calibri"/>
      </a:defRPr>
    </a:lvl6pPr>
    <a:lvl7pPr indent="1371600" defTabSz="2560320" latinLnBrk="0">
      <a:defRPr sz="1200">
        <a:latin typeface="+mn-lt"/>
        <a:ea typeface="+mn-ea"/>
        <a:cs typeface="+mn-cs"/>
        <a:sym typeface="Calibri"/>
      </a:defRPr>
    </a:lvl7pPr>
    <a:lvl8pPr indent="1600200" defTabSz="2560320" latinLnBrk="0">
      <a:defRPr sz="1200">
        <a:latin typeface="+mn-lt"/>
        <a:ea typeface="+mn-ea"/>
        <a:cs typeface="+mn-cs"/>
        <a:sym typeface="Calibri"/>
      </a:defRPr>
    </a:lvl8pPr>
    <a:lvl9pPr indent="1828800" defTabSz="256032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3840479" y="11930382"/>
            <a:ext cx="43525441" cy="8232141"/>
          </a:xfrm>
          <a:prstGeom prst="rect">
            <a:avLst/>
          </a:prstGeom>
        </p:spPr>
        <p:txBody>
          <a:bodyPr/>
          <a:lstStyle/>
          <a:p>
            <a:pPr/>
            <a:r>
              <a:t>Title Text</a:t>
            </a:r>
          </a:p>
        </p:txBody>
      </p:sp>
      <p:sp>
        <p:nvSpPr>
          <p:cNvPr id="12" name="Body Level One…"/>
          <p:cNvSpPr txBox="1"/>
          <p:nvPr>
            <p:ph type="body" sz="quarter" idx="1"/>
          </p:nvPr>
        </p:nvSpPr>
        <p:spPr>
          <a:xfrm>
            <a:off x="7680959" y="21762719"/>
            <a:ext cx="35844480" cy="9814561"/>
          </a:xfrm>
          <a:prstGeom prst="rect">
            <a:avLst/>
          </a:prstGeom>
        </p:spPr>
        <p:txBody>
          <a:bodyPr/>
          <a:lstStyle>
            <a:lvl1pPr marL="0" indent="0" algn="ctr">
              <a:buSzTx/>
              <a:buFontTx/>
              <a:buNone/>
              <a:defRPr>
                <a:solidFill>
                  <a:srgbClr val="888888"/>
                </a:solidFill>
              </a:defRPr>
            </a:lvl1pPr>
            <a:lvl2pPr marL="0" indent="2560320" algn="ctr">
              <a:buSzTx/>
              <a:buFontTx/>
              <a:buNone/>
              <a:defRPr>
                <a:solidFill>
                  <a:srgbClr val="888888"/>
                </a:solidFill>
              </a:defRPr>
            </a:lvl2pPr>
            <a:lvl3pPr marL="0" indent="5120640" algn="ctr">
              <a:buSzTx/>
              <a:buFontTx/>
              <a:buNone/>
              <a:defRPr>
                <a:solidFill>
                  <a:srgbClr val="888888"/>
                </a:solidFill>
              </a:defRPr>
            </a:lvl3pPr>
            <a:lvl4pPr marL="0" indent="7680959" algn="ctr">
              <a:buSzTx/>
              <a:buFontTx/>
              <a:buNone/>
              <a:defRPr>
                <a:solidFill>
                  <a:srgbClr val="888888"/>
                </a:solidFill>
              </a:defRPr>
            </a:lvl4pPr>
            <a:lvl5pPr marL="0" indent="10241280" algn="ctr">
              <a:buSzTx/>
              <a:buFontTx/>
              <a:buNone/>
              <a:defRPr>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4044953" y="24678642"/>
            <a:ext cx="43525440" cy="7627621"/>
          </a:xfrm>
          <a:prstGeom prst="rect">
            <a:avLst/>
          </a:prstGeom>
        </p:spPr>
        <p:txBody>
          <a:bodyPr anchor="t"/>
          <a:lstStyle>
            <a:lvl1pPr algn="l">
              <a:defRPr b="1" cap="all" sz="22400"/>
            </a:lvl1pPr>
          </a:lstStyle>
          <a:p>
            <a:pPr/>
            <a:r>
              <a:t>Title Text</a:t>
            </a:r>
          </a:p>
        </p:txBody>
      </p:sp>
      <p:sp>
        <p:nvSpPr>
          <p:cNvPr id="30" name="Body Level One…"/>
          <p:cNvSpPr txBox="1"/>
          <p:nvPr>
            <p:ph type="body" sz="quarter" idx="1"/>
          </p:nvPr>
        </p:nvSpPr>
        <p:spPr>
          <a:xfrm>
            <a:off x="4044953" y="16277595"/>
            <a:ext cx="43525440" cy="8401048"/>
          </a:xfrm>
          <a:prstGeom prst="rect">
            <a:avLst/>
          </a:prstGeom>
        </p:spPr>
        <p:txBody>
          <a:bodyPr anchor="b"/>
          <a:lstStyle>
            <a:lvl1pPr marL="0" indent="0">
              <a:spcBef>
                <a:spcPts val="2600"/>
              </a:spcBef>
              <a:buSzTx/>
              <a:buFontTx/>
              <a:buNone/>
              <a:defRPr sz="11200">
                <a:solidFill>
                  <a:srgbClr val="888888"/>
                </a:solidFill>
              </a:defRPr>
            </a:lvl1pPr>
            <a:lvl2pPr marL="0" indent="2560320">
              <a:spcBef>
                <a:spcPts val="2600"/>
              </a:spcBef>
              <a:buSzTx/>
              <a:buFontTx/>
              <a:buNone/>
              <a:defRPr sz="11200">
                <a:solidFill>
                  <a:srgbClr val="888888"/>
                </a:solidFill>
              </a:defRPr>
            </a:lvl2pPr>
            <a:lvl3pPr marL="0" indent="5120640">
              <a:spcBef>
                <a:spcPts val="2600"/>
              </a:spcBef>
              <a:buSzTx/>
              <a:buFontTx/>
              <a:buNone/>
              <a:defRPr sz="11200">
                <a:solidFill>
                  <a:srgbClr val="888888"/>
                </a:solidFill>
              </a:defRPr>
            </a:lvl3pPr>
            <a:lvl4pPr marL="0" indent="7680959">
              <a:spcBef>
                <a:spcPts val="2600"/>
              </a:spcBef>
              <a:buSzTx/>
              <a:buFontTx/>
              <a:buNone/>
              <a:defRPr sz="11200">
                <a:solidFill>
                  <a:srgbClr val="888888"/>
                </a:solidFill>
              </a:defRPr>
            </a:lvl4pPr>
            <a:lvl5pPr marL="0" indent="10241280">
              <a:spcBef>
                <a:spcPts val="2600"/>
              </a:spcBef>
              <a:buSzTx/>
              <a:buFontTx/>
              <a:buNone/>
              <a:defRPr sz="112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idx="1"/>
          </p:nvPr>
        </p:nvSpPr>
        <p:spPr>
          <a:xfrm>
            <a:off x="14339572" y="50184056"/>
            <a:ext cx="128611624" cy="141928851"/>
          </a:xfrm>
          <a:prstGeom prst="rect">
            <a:avLst/>
          </a:prstGeom>
        </p:spPr>
        <p:txBody>
          <a:bodyPr/>
          <a:lstStyle>
            <a:lvl1pPr>
              <a:spcBef>
                <a:spcPts val="3700"/>
              </a:spcBef>
              <a:defRPr sz="15700"/>
            </a:lvl1pPr>
            <a:lvl2pPr marL="4435181" indent="-1874861">
              <a:spcBef>
                <a:spcPts val="3700"/>
              </a:spcBef>
              <a:defRPr sz="15700"/>
            </a:lvl2pPr>
            <a:lvl3pPr marL="6915150" indent="-1794509">
              <a:spcBef>
                <a:spcPts val="3700"/>
              </a:spcBef>
              <a:defRPr sz="15700"/>
            </a:lvl3pPr>
            <a:lvl4pPr marL="9670911" indent="-1989951">
              <a:spcBef>
                <a:spcPts val="3700"/>
              </a:spcBef>
              <a:defRPr sz="15700"/>
            </a:lvl4pPr>
            <a:lvl5pPr marL="12231231" indent="-1989951">
              <a:spcBef>
                <a:spcPts val="3700"/>
              </a:spcBef>
              <a:defRPr sz="15700"/>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Body Level One…"/>
          <p:cNvSpPr txBox="1"/>
          <p:nvPr>
            <p:ph type="body" sz="quarter" idx="1"/>
          </p:nvPr>
        </p:nvSpPr>
        <p:spPr>
          <a:xfrm>
            <a:off x="2560320" y="8596632"/>
            <a:ext cx="22625054" cy="3582668"/>
          </a:xfrm>
          <a:prstGeom prst="rect">
            <a:avLst/>
          </a:prstGeom>
        </p:spPr>
        <p:txBody>
          <a:bodyPr anchor="b"/>
          <a:lstStyle>
            <a:lvl1pPr marL="0" indent="0">
              <a:spcBef>
                <a:spcPts val="3200"/>
              </a:spcBef>
              <a:buSzTx/>
              <a:buFontTx/>
              <a:buNone/>
              <a:defRPr b="1" sz="13400"/>
            </a:lvl1pPr>
            <a:lvl2pPr marL="0" indent="2560320">
              <a:spcBef>
                <a:spcPts val="3200"/>
              </a:spcBef>
              <a:buSzTx/>
              <a:buFontTx/>
              <a:buNone/>
              <a:defRPr b="1" sz="13400"/>
            </a:lvl2pPr>
            <a:lvl3pPr marL="0" indent="5120640">
              <a:spcBef>
                <a:spcPts val="3200"/>
              </a:spcBef>
              <a:buSzTx/>
              <a:buFontTx/>
              <a:buNone/>
              <a:defRPr b="1" sz="13400"/>
            </a:lvl3pPr>
            <a:lvl4pPr marL="0" indent="7680959">
              <a:spcBef>
                <a:spcPts val="3200"/>
              </a:spcBef>
              <a:buSzTx/>
              <a:buFontTx/>
              <a:buNone/>
              <a:defRPr b="1" sz="13400"/>
            </a:lvl4pPr>
            <a:lvl5pPr marL="0" indent="10241280">
              <a:spcBef>
                <a:spcPts val="3200"/>
              </a:spcBef>
              <a:buSzTx/>
              <a:buFontTx/>
              <a:buNone/>
              <a:defRPr b="1" sz="13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26012142" y="8596632"/>
            <a:ext cx="22633941" cy="3582668"/>
          </a:xfrm>
          <a:prstGeom prst="rect">
            <a:avLst/>
          </a:prstGeom>
        </p:spPr>
        <p:txBody>
          <a:bodyPr anchor="b"/>
          <a:lstStyle/>
          <a:p>
            <a:pPr marL="0" indent="0">
              <a:spcBef>
                <a:spcPts val="3200"/>
              </a:spcBef>
              <a:buSzTx/>
              <a:buFontTx/>
              <a:buNone/>
              <a:defRPr b="1" sz="13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2560322" y="1529080"/>
            <a:ext cx="16846555" cy="6507481"/>
          </a:xfrm>
          <a:prstGeom prst="rect">
            <a:avLst/>
          </a:prstGeom>
        </p:spPr>
        <p:txBody>
          <a:bodyPr anchor="b"/>
          <a:lstStyle>
            <a:lvl1pPr algn="l">
              <a:defRPr b="1" sz="11200"/>
            </a:lvl1pPr>
          </a:lstStyle>
          <a:p>
            <a:pPr/>
            <a:r>
              <a:t>Title Text</a:t>
            </a:r>
          </a:p>
        </p:txBody>
      </p:sp>
      <p:sp>
        <p:nvSpPr>
          <p:cNvPr id="73" name="Body Level One…"/>
          <p:cNvSpPr txBox="1"/>
          <p:nvPr>
            <p:ph type="body" idx="1"/>
          </p:nvPr>
        </p:nvSpPr>
        <p:spPr>
          <a:xfrm>
            <a:off x="20020280" y="1529083"/>
            <a:ext cx="28625801" cy="3277743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half" idx="21"/>
          </p:nvPr>
        </p:nvSpPr>
        <p:spPr>
          <a:xfrm>
            <a:off x="2560323" y="8036563"/>
            <a:ext cx="16846554" cy="26269954"/>
          </a:xfrm>
          <a:prstGeom prst="rect">
            <a:avLst/>
          </a:prstGeom>
        </p:spPr>
        <p:txBody>
          <a:bodyPr/>
          <a:lstStyle/>
          <a:p>
            <a:pPr marL="0" indent="0">
              <a:spcBef>
                <a:spcPts val="1800"/>
              </a:spcBef>
              <a:buSzTx/>
              <a:buFontTx/>
              <a:buNone/>
              <a:defRPr sz="78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10036812" y="26883360"/>
            <a:ext cx="30723841" cy="3173734"/>
          </a:xfrm>
          <a:prstGeom prst="rect">
            <a:avLst/>
          </a:prstGeom>
        </p:spPr>
        <p:txBody>
          <a:bodyPr anchor="b"/>
          <a:lstStyle>
            <a:lvl1pPr algn="l">
              <a:defRPr b="1" sz="11200"/>
            </a:lvl1pPr>
          </a:lstStyle>
          <a:p>
            <a:pPr/>
            <a:r>
              <a:t>Title Text</a:t>
            </a:r>
          </a:p>
        </p:txBody>
      </p:sp>
      <p:sp>
        <p:nvSpPr>
          <p:cNvPr id="83" name="Picture Placeholder 2"/>
          <p:cNvSpPr/>
          <p:nvPr>
            <p:ph type="pic" sz="half" idx="21"/>
          </p:nvPr>
        </p:nvSpPr>
        <p:spPr>
          <a:xfrm>
            <a:off x="10036812" y="3431540"/>
            <a:ext cx="30723841" cy="23042881"/>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10036812" y="30057092"/>
            <a:ext cx="30723841" cy="4507228"/>
          </a:xfrm>
          <a:prstGeom prst="rect">
            <a:avLst/>
          </a:prstGeom>
        </p:spPr>
        <p:txBody>
          <a:bodyPr/>
          <a:lstStyle>
            <a:lvl1pPr marL="0" indent="0">
              <a:spcBef>
                <a:spcPts val="1800"/>
              </a:spcBef>
              <a:buSzTx/>
              <a:buFontTx/>
              <a:buNone/>
              <a:defRPr sz="7800"/>
            </a:lvl1pPr>
            <a:lvl2pPr marL="0" indent="2560320">
              <a:spcBef>
                <a:spcPts val="1800"/>
              </a:spcBef>
              <a:buSzTx/>
              <a:buFontTx/>
              <a:buNone/>
              <a:defRPr sz="7800"/>
            </a:lvl2pPr>
            <a:lvl3pPr marL="0" indent="5120640">
              <a:spcBef>
                <a:spcPts val="1800"/>
              </a:spcBef>
              <a:buSzTx/>
              <a:buFontTx/>
              <a:buNone/>
              <a:defRPr sz="7800"/>
            </a:lvl3pPr>
            <a:lvl4pPr marL="0" indent="7680959">
              <a:spcBef>
                <a:spcPts val="1800"/>
              </a:spcBef>
              <a:buSzTx/>
              <a:buFontTx/>
              <a:buNone/>
              <a:defRPr sz="7800"/>
            </a:lvl4pPr>
            <a:lvl5pPr marL="0" indent="10241280">
              <a:spcBef>
                <a:spcPts val="1800"/>
              </a:spcBef>
              <a:buSzTx/>
              <a:buFontTx/>
              <a:buNone/>
              <a:defRPr sz="78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2560320" y="1537972"/>
            <a:ext cx="46085761" cy="6400801"/>
          </a:xfrm>
          <a:prstGeom prst="rect">
            <a:avLst/>
          </a:prstGeom>
          <a:ln w="12700">
            <a:miter lim="400000"/>
          </a:ln>
          <a:extLst>
            <a:ext uri="{C572A759-6A51-4108-AA02-DFA0A04FC94B}">
              <ma14:wrappingTextBoxFlag xmlns:ma14="http://schemas.microsoft.com/office/mac/drawingml/2011/main" val="1"/>
            </a:ext>
          </a:extLst>
        </p:spPr>
        <p:txBody>
          <a:bodyPr lIns="256031" tIns="256031" rIns="256031" bIns="256031" anchor="ctr">
            <a:normAutofit fontScale="100000" lnSpcReduction="0"/>
          </a:bodyPr>
          <a:lstStyle/>
          <a:p>
            <a:pPr/>
            <a:r>
              <a:t>Title Text</a:t>
            </a:r>
          </a:p>
        </p:txBody>
      </p:sp>
      <p:sp>
        <p:nvSpPr>
          <p:cNvPr id="3" name="Body Level One…"/>
          <p:cNvSpPr txBox="1"/>
          <p:nvPr>
            <p:ph type="body" idx="1"/>
          </p:nvPr>
        </p:nvSpPr>
        <p:spPr>
          <a:xfrm>
            <a:off x="2560320" y="8961122"/>
            <a:ext cx="46085761" cy="25345394"/>
          </a:xfrm>
          <a:prstGeom prst="rect">
            <a:avLst/>
          </a:prstGeom>
          <a:ln w="12700">
            <a:miter lim="400000"/>
          </a:ln>
          <a:extLst>
            <a:ext uri="{C572A759-6A51-4108-AA02-DFA0A04FC94B}">
              <ma14:wrappingTextBoxFlag xmlns:ma14="http://schemas.microsoft.com/office/mac/drawingml/2011/main" val="1"/>
            </a:ext>
          </a:extLst>
        </p:spPr>
        <p:txBody>
          <a:bodyPr lIns="256031" tIns="256031" rIns="256031" bIns="256031">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47258783" y="35935079"/>
            <a:ext cx="1387299" cy="1365669"/>
          </a:xfrm>
          <a:prstGeom prst="rect">
            <a:avLst/>
          </a:prstGeom>
          <a:ln w="12700">
            <a:miter lim="400000"/>
          </a:ln>
        </p:spPr>
        <p:txBody>
          <a:bodyPr wrap="none" lIns="256031" tIns="256031" rIns="256031" bIns="256031" anchor="ctr">
            <a:spAutoFit/>
          </a:bodyPr>
          <a:lstStyle>
            <a:lvl1pPr algn="r">
              <a:defRPr sz="67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1pPr>
      <a:lvl2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2pPr>
      <a:lvl3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3pPr>
      <a:lvl4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4pPr>
      <a:lvl5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5pPr>
      <a:lvl6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6pPr>
      <a:lvl7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7pPr>
      <a:lvl8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8pPr>
      <a:lvl9pPr marL="0" marR="0" indent="0" algn="ctr" defTabSz="2560320" rtl="0" latinLnBrk="0">
        <a:lnSpc>
          <a:spcPct val="100000"/>
        </a:lnSpc>
        <a:spcBef>
          <a:spcPts val="0"/>
        </a:spcBef>
        <a:spcAft>
          <a:spcPts val="0"/>
        </a:spcAft>
        <a:buClrTx/>
        <a:buSzTx/>
        <a:buFontTx/>
        <a:buNone/>
        <a:tabLst/>
        <a:defRPr b="0" baseline="0" cap="none" i="0" spc="0" strike="noStrike" sz="24600" u="none">
          <a:solidFill>
            <a:srgbClr val="000000"/>
          </a:solidFill>
          <a:uFillTx/>
          <a:latin typeface="+mn-lt"/>
          <a:ea typeface="+mn-ea"/>
          <a:cs typeface="+mn-cs"/>
          <a:sym typeface="Calibri"/>
        </a:defRPr>
      </a:lvl9pPr>
    </p:titleStyle>
    <p:bodyStyle>
      <a:lvl1pPr marL="1920239" marR="0" indent="-1920239"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1pPr>
      <a:lvl2pPr marL="4384751" marR="0" indent="-1824431"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2pPr>
      <a:lvl3pPr marL="6830703" marR="0" indent="-1710063"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3pPr>
      <a:lvl4pPr marL="9726929" marR="0" indent="-2045969"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4pPr>
      <a:lvl5pPr marL="12287250" marR="0" indent="-2045969"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5pPr>
      <a:lvl6pPr marL="14847571" marR="0" indent="-2045970"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6pPr>
      <a:lvl7pPr marL="17407890" marR="0" indent="-2045971"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7pPr>
      <a:lvl8pPr marL="19968210" marR="0" indent="-2045971"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8pPr>
      <a:lvl9pPr marL="22528530" marR="0" indent="-2045971" algn="l" defTabSz="2560320" rtl="0" latinLnBrk="0">
        <a:lnSpc>
          <a:spcPct val="100000"/>
        </a:lnSpc>
        <a:spcBef>
          <a:spcPts val="4200"/>
        </a:spcBef>
        <a:spcAft>
          <a:spcPts val="0"/>
        </a:spcAft>
        <a:buClrTx/>
        <a:buSzPct val="100000"/>
        <a:buFont typeface="Arial"/>
        <a:buChar char="•"/>
        <a:tabLst/>
        <a:defRPr b="0" baseline="0" cap="none" i="0" spc="0" strike="noStrike" sz="17900" u="none">
          <a:solidFill>
            <a:srgbClr val="000000"/>
          </a:solidFill>
          <a:uFillTx/>
          <a:latin typeface="+mn-lt"/>
          <a:ea typeface="+mn-ea"/>
          <a:cs typeface="+mn-cs"/>
          <a:sym typeface="Calibri"/>
        </a:defRPr>
      </a:lvl9pPr>
    </p:bodyStyle>
    <p:otherStyle>
      <a:lvl1pPr marL="0" marR="0" indent="0"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1pPr>
      <a:lvl2pPr marL="0" marR="0" indent="2560320"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2pPr>
      <a:lvl3pPr marL="0" marR="0" indent="5120640"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3pPr>
      <a:lvl4pPr marL="0" marR="0" indent="7680959"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4pPr>
      <a:lvl5pPr marL="0" marR="0" indent="10241280"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5pPr>
      <a:lvl6pPr marL="0" marR="0" indent="12801600"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6pPr>
      <a:lvl7pPr marL="0" marR="0" indent="15361919"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7pPr>
      <a:lvl8pPr marL="0" marR="0" indent="17922239"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8pPr>
      <a:lvl9pPr marL="0" marR="0" indent="20482560" algn="r" defTabSz="2560320" rtl="0" latinLnBrk="0">
        <a:lnSpc>
          <a:spcPct val="100000"/>
        </a:lnSpc>
        <a:spcBef>
          <a:spcPts val="0"/>
        </a:spcBef>
        <a:spcAft>
          <a:spcPts val="0"/>
        </a:spcAft>
        <a:buClrTx/>
        <a:buSzTx/>
        <a:buFontTx/>
        <a:buNone/>
        <a:tabLst/>
        <a:defRPr b="0" baseline="0" cap="none" i="0" spc="0" strike="noStrike" sz="67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jpeg"/><Relationship Id="rId6"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Rectangle 53"/>
          <p:cNvSpPr/>
          <p:nvPr/>
        </p:nvSpPr>
        <p:spPr>
          <a:xfrm>
            <a:off x="39107637" y="7249683"/>
            <a:ext cx="12224446" cy="30414274"/>
          </a:xfrm>
          <a:prstGeom prst="rect">
            <a:avLst/>
          </a:prstGeom>
          <a:solidFill>
            <a:srgbClr val="FCD5B5"/>
          </a:solidFill>
          <a:ln>
            <a:solidFill>
              <a:srgbClr val="A6A6A6"/>
            </a:solidFill>
          </a:ln>
          <a:effectLst>
            <a:outerShdw sx="100000" sy="100000" kx="0" ky="0" algn="b" rotWithShape="0" blurRad="38100" dist="23000" dir="5400000">
              <a:srgbClr val="000000">
                <a:alpha val="35000"/>
              </a:srgbClr>
            </a:outerShdw>
          </a:effectLst>
        </p:spPr>
        <p:txBody>
          <a:bodyPr lIns="45719" rIns="45719" anchor="ctr"/>
          <a:lstStyle/>
          <a:p>
            <a:pPr algn="ctr">
              <a:defRPr>
                <a:solidFill>
                  <a:srgbClr val="FFFFFF"/>
                </a:solidFill>
              </a:defRPr>
            </a:pPr>
          </a:p>
        </p:txBody>
      </p:sp>
      <p:sp>
        <p:nvSpPr>
          <p:cNvPr id="95" name="Rectangle 3"/>
          <p:cNvSpPr/>
          <p:nvPr/>
        </p:nvSpPr>
        <p:spPr>
          <a:xfrm>
            <a:off x="0" y="740843"/>
            <a:ext cx="51206400" cy="6508841"/>
          </a:xfrm>
          <a:prstGeom prst="rect">
            <a:avLst/>
          </a:prstGeom>
          <a:solidFill>
            <a:srgbClr val="000000"/>
          </a:solidFill>
          <a:ln w="12700">
            <a:miter lim="400000"/>
          </a:ln>
          <a:effectLst>
            <a:outerShdw sx="100000" sy="100000" kx="0" ky="0" algn="b" rotWithShape="0" blurRad="38100" dist="23000" dir="5400000">
              <a:srgbClr val="000000">
                <a:alpha val="35000"/>
              </a:srgbClr>
            </a:outerShdw>
          </a:effectLst>
        </p:spPr>
        <p:txBody>
          <a:bodyPr lIns="45719" rIns="45719" anchor="ctr"/>
          <a:lstStyle/>
          <a:p>
            <a:pPr algn="ctr">
              <a:defRPr>
                <a:solidFill>
                  <a:srgbClr val="FFFFFF"/>
                </a:solidFill>
              </a:defRPr>
            </a:pPr>
          </a:p>
        </p:txBody>
      </p:sp>
      <p:sp>
        <p:nvSpPr>
          <p:cNvPr id="96" name="Rectangle 4"/>
          <p:cNvSpPr/>
          <p:nvPr/>
        </p:nvSpPr>
        <p:spPr>
          <a:xfrm>
            <a:off x="0" y="0"/>
            <a:ext cx="51206400" cy="4940114"/>
          </a:xfrm>
          <a:prstGeom prst="rect">
            <a:avLst/>
          </a:prstGeom>
          <a:solidFill>
            <a:srgbClr val="DB5D20"/>
          </a:solidFill>
          <a:ln>
            <a:solidFill>
              <a:srgbClr val="DB5D20"/>
            </a:solidFill>
          </a:ln>
          <a:effectLst>
            <a:outerShdw sx="100000" sy="100000" kx="0" ky="0" algn="b" rotWithShape="0" blurRad="38100" dist="23000" dir="5400000">
              <a:srgbClr val="000000">
                <a:alpha val="35000"/>
              </a:srgbClr>
            </a:outerShdw>
          </a:effectLst>
        </p:spPr>
        <p:txBody>
          <a:bodyPr lIns="45719" rIns="45719" anchor="ctr"/>
          <a:lstStyle/>
          <a:p>
            <a:pPr algn="ctr">
              <a:defRPr>
                <a:solidFill>
                  <a:srgbClr val="FFFFFF"/>
                </a:solidFill>
              </a:defRPr>
            </a:pPr>
          </a:p>
        </p:txBody>
      </p:sp>
      <p:sp>
        <p:nvSpPr>
          <p:cNvPr id="97" name="Rectangle 5"/>
          <p:cNvSpPr/>
          <p:nvPr/>
        </p:nvSpPr>
        <p:spPr>
          <a:xfrm>
            <a:off x="-2" y="37663955"/>
            <a:ext cx="51332086" cy="740845"/>
          </a:xfrm>
          <a:prstGeom prst="rect">
            <a:avLst/>
          </a:prstGeom>
          <a:solidFill>
            <a:srgbClr val="DB5D20"/>
          </a:solidFill>
          <a:ln>
            <a:solidFill>
              <a:srgbClr val="4A7EBB"/>
            </a:solidFill>
          </a:ln>
          <a:effectLst>
            <a:outerShdw sx="100000" sy="100000" kx="0" ky="0" algn="b" rotWithShape="0" blurRad="38100" dist="23000" dir="5400000">
              <a:srgbClr val="000000">
                <a:alpha val="35000"/>
              </a:srgbClr>
            </a:outerShdw>
          </a:effectLst>
        </p:spPr>
        <p:txBody>
          <a:bodyPr lIns="45719" rIns="45719" anchor="ctr"/>
          <a:lstStyle/>
          <a:p>
            <a:pPr algn="ctr">
              <a:defRPr>
                <a:solidFill>
                  <a:srgbClr val="FFFFFF"/>
                </a:solidFill>
              </a:defRPr>
            </a:pPr>
          </a:p>
        </p:txBody>
      </p:sp>
      <p:sp>
        <p:nvSpPr>
          <p:cNvPr id="98" name="Rectangle 6"/>
          <p:cNvSpPr/>
          <p:nvPr/>
        </p:nvSpPr>
        <p:spPr>
          <a:xfrm>
            <a:off x="-2" y="7249683"/>
            <a:ext cx="12224447" cy="30414274"/>
          </a:xfrm>
          <a:prstGeom prst="rect">
            <a:avLst/>
          </a:prstGeom>
          <a:solidFill>
            <a:srgbClr val="B3B3B3"/>
          </a:solidFill>
          <a:ln>
            <a:solidFill>
              <a:srgbClr val="A6A6A6"/>
            </a:solidFill>
          </a:ln>
          <a:effectLst>
            <a:outerShdw sx="100000" sy="100000" kx="0" ky="0" algn="b" rotWithShape="0" blurRad="38100" dist="23000" dir="5400000">
              <a:srgbClr val="000000">
                <a:alpha val="35000"/>
              </a:srgbClr>
            </a:outerShdw>
          </a:effectLst>
        </p:spPr>
        <p:txBody>
          <a:bodyPr lIns="45719" rIns="45719" anchor="ctr"/>
          <a:lstStyle/>
          <a:p>
            <a:pPr algn="ctr">
              <a:defRPr>
                <a:solidFill>
                  <a:srgbClr val="FFFFFF"/>
                </a:solidFill>
              </a:defRPr>
            </a:pPr>
          </a:p>
        </p:txBody>
      </p:sp>
      <p:sp>
        <p:nvSpPr>
          <p:cNvPr id="99" name="TextBox 9"/>
          <p:cNvSpPr txBox="1"/>
          <p:nvPr/>
        </p:nvSpPr>
        <p:spPr>
          <a:xfrm>
            <a:off x="844489" y="2008639"/>
            <a:ext cx="29244448" cy="442405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9900">
                <a:solidFill>
                  <a:srgbClr val="FFFFFF"/>
                </a:solidFill>
              </a:defRPr>
            </a:pPr>
          </a:p>
          <a:p>
            <a:pPr>
              <a:defRPr b="1" sz="9900">
                <a:solidFill>
                  <a:srgbClr val="FFFFFF"/>
                </a:solidFill>
              </a:defRPr>
            </a:pPr>
            <a:r>
              <a:t>Increasing patient encounters at the Residency Clinic </a:t>
            </a:r>
          </a:p>
        </p:txBody>
      </p:sp>
      <p:sp>
        <p:nvSpPr>
          <p:cNvPr id="100" name="TextBox 10"/>
          <p:cNvSpPr txBox="1"/>
          <p:nvPr/>
        </p:nvSpPr>
        <p:spPr>
          <a:xfrm>
            <a:off x="1092896" y="627014"/>
            <a:ext cx="24516209" cy="100723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7200">
                <a:solidFill>
                  <a:srgbClr val="FFFFFF"/>
                </a:solidFill>
              </a:defRPr>
            </a:lvl1pPr>
          </a:lstStyle>
          <a:p>
            <a:pPr/>
            <a:r>
              <a:t>Northeastern Health System - Internal Medicine</a:t>
            </a:r>
          </a:p>
        </p:txBody>
      </p:sp>
      <p:sp>
        <p:nvSpPr>
          <p:cNvPr id="101" name="TextBox 11"/>
          <p:cNvSpPr txBox="1"/>
          <p:nvPr/>
        </p:nvSpPr>
        <p:spPr>
          <a:xfrm>
            <a:off x="1454712" y="5582325"/>
            <a:ext cx="48296979" cy="8503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i="1" sz="6000">
                <a:solidFill>
                  <a:srgbClr val="D9D9D9"/>
                </a:solidFill>
              </a:defRPr>
            </a:lvl1pPr>
          </a:lstStyle>
          <a:p>
            <a:pPr/>
            <a:r>
              <a:t>Buster Reddick D.O. PGY-2, Harsh Patel D.O. PGY-1, Priyanka Deshmukh M.D. PGY-2, Kate Allen D.O., Chelsea Smith D.O., Tex Gaskins D.O, Farhan Syed M.D.</a:t>
            </a:r>
          </a:p>
        </p:txBody>
      </p:sp>
      <p:sp>
        <p:nvSpPr>
          <p:cNvPr id="102" name="TextBox 12"/>
          <p:cNvSpPr txBox="1"/>
          <p:nvPr/>
        </p:nvSpPr>
        <p:spPr>
          <a:xfrm>
            <a:off x="1693429" y="8112042"/>
            <a:ext cx="8996344" cy="850366"/>
          </a:xfrm>
          <a:prstGeom prst="rect">
            <a:avLst/>
          </a:prstGeom>
          <a:solidFill>
            <a:srgbClr val="DB5D20"/>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b="1" sz="6000"/>
            </a:pPr>
            <a:r>
              <a:t> </a:t>
            </a:r>
            <a:r>
              <a:rPr>
                <a:solidFill>
                  <a:srgbClr val="FFFFFF"/>
                </a:solidFill>
              </a:rPr>
              <a:t>INTRODUCTION</a:t>
            </a:r>
          </a:p>
        </p:txBody>
      </p:sp>
      <p:sp>
        <p:nvSpPr>
          <p:cNvPr id="103" name="TextBox 13"/>
          <p:cNvSpPr txBox="1"/>
          <p:nvPr/>
        </p:nvSpPr>
        <p:spPr>
          <a:xfrm>
            <a:off x="1739149" y="9461366"/>
            <a:ext cx="8904904" cy="613733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sz="3600"/>
            </a:pPr>
            <a:r>
              <a:t>The Internal Medicine Residency Clinic has identified many gaps in care that are</a:t>
            </a:r>
          </a:p>
          <a:p>
            <a:pPr defTabSz="457200">
              <a:defRPr sz="3600"/>
            </a:pPr>
            <a:r>
              <a:t>related to low patient encounters in the clinic. We are trying to increase new patient encounters at the clinic to help increase the number of patients the residents are seeing. This will increase access to primary care in our rural community and help to provide learning opportunities for the Internal Medicine residents.</a:t>
            </a:r>
          </a:p>
        </p:txBody>
      </p:sp>
      <p:sp>
        <p:nvSpPr>
          <p:cNvPr id="104" name="TextBox 16"/>
          <p:cNvSpPr txBox="1"/>
          <p:nvPr/>
        </p:nvSpPr>
        <p:spPr>
          <a:xfrm>
            <a:off x="1737818" y="15606275"/>
            <a:ext cx="8996345" cy="850366"/>
          </a:xfrm>
          <a:prstGeom prst="rect">
            <a:avLst/>
          </a:prstGeom>
          <a:solidFill>
            <a:srgbClr val="DB5D20"/>
          </a:solidFill>
          <a:ln w="12700">
            <a:miter lim="400000"/>
          </a:ln>
          <a:extLst>
            <a:ext uri="{C572A759-6A51-4108-AA02-DFA0A04FC94B}">
              <ma14:wrappingTextBoxFlag xmlns:ma14="http://schemas.microsoft.com/office/mac/drawingml/2011/main" val="1"/>
            </a:ext>
          </a:extLst>
        </p:spPr>
        <p:txBody>
          <a:bodyPr lIns="45719" rIns="45719">
            <a:spAutoFit/>
          </a:bodyPr>
          <a:lstStyle>
            <a:lvl1pPr>
              <a:defRPr b="1" sz="6000">
                <a:solidFill>
                  <a:srgbClr val="FFFFFF"/>
                </a:solidFill>
              </a:defRPr>
            </a:lvl1pPr>
          </a:lstStyle>
          <a:p>
            <a:pPr/>
            <a:r>
              <a:t> OBJECTIVES</a:t>
            </a:r>
          </a:p>
        </p:txBody>
      </p:sp>
      <p:sp>
        <p:nvSpPr>
          <p:cNvPr id="105" name="TextBox 17"/>
          <p:cNvSpPr txBox="1"/>
          <p:nvPr/>
        </p:nvSpPr>
        <p:spPr>
          <a:xfrm>
            <a:off x="1783538" y="16777686"/>
            <a:ext cx="8904905" cy="1396053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sz="3600"/>
            </a:pPr>
            <a:r>
              <a:t>Our plan for this project is to increase new patient encounters at the Internal Medicine Residency clinic by advertising new patient availability via Facebook and by distributing business cards to hospitalized patients on discharge. These methods should help to increase patient awareness of appointment availability so they can establish primary care at our clinic.</a:t>
            </a:r>
          </a:p>
          <a:p>
            <a:pPr defTabSz="457200">
              <a:defRPr sz="3600"/>
            </a:pPr>
          </a:p>
          <a:p>
            <a:pPr defTabSz="457200">
              <a:defRPr sz="3600"/>
            </a:pPr>
            <a:r>
              <a:t>Goal: Our goal for this project is a 10% increase in the overall percentage of new encounters in the IM resident clinic each month when compared to the baseline percentage of new encounters from July 5th-Septemeber 30th of 2021. Baseline percentage of new encounters ended up being 15% in September 2021. Our goal was to increase this percentage by an additional 10%, or in otherwords, make our new percentage of new patient encounters total 16.5% each month. </a:t>
            </a:r>
          </a:p>
          <a:p>
            <a:pPr defTabSz="457200">
              <a:defRPr sz="3600"/>
            </a:pPr>
          </a:p>
          <a:p>
            <a:pPr defTabSz="457200">
              <a:defRPr sz="3600"/>
            </a:pPr>
          </a:p>
          <a:p>
            <a:pPr defTabSz="457200">
              <a:defRPr sz="3600"/>
            </a:pPr>
          </a:p>
        </p:txBody>
      </p:sp>
      <p:sp>
        <p:nvSpPr>
          <p:cNvPr id="106" name="TextBox 18"/>
          <p:cNvSpPr txBox="1"/>
          <p:nvPr/>
        </p:nvSpPr>
        <p:spPr>
          <a:xfrm>
            <a:off x="1614049" y="29043921"/>
            <a:ext cx="8996345" cy="850366"/>
          </a:xfrm>
          <a:prstGeom prst="rect">
            <a:avLst/>
          </a:prstGeom>
          <a:solidFill>
            <a:srgbClr val="DB5D20"/>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b="1" sz="6000">
                <a:solidFill>
                  <a:srgbClr val="FF6600"/>
                </a:solidFill>
              </a:defRPr>
            </a:pPr>
            <a:r>
              <a:t> </a:t>
            </a:r>
            <a:r>
              <a:rPr>
                <a:solidFill>
                  <a:srgbClr val="FFFFFF"/>
                </a:solidFill>
              </a:rPr>
              <a:t>METHODS</a:t>
            </a:r>
          </a:p>
        </p:txBody>
      </p:sp>
      <p:sp>
        <p:nvSpPr>
          <p:cNvPr id="107" name="TextBox 19"/>
          <p:cNvSpPr txBox="1"/>
          <p:nvPr/>
        </p:nvSpPr>
        <p:spPr>
          <a:xfrm>
            <a:off x="1783538" y="30428672"/>
            <a:ext cx="8904905" cy="669613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sz="3600"/>
            </a:pPr>
            <a:r>
              <a:t>A Facebook advertisement campaign was started in January, but 4 months into the project the numbers fell below our 16.5 percent goal. At this point Facebook advertisement was replaced by inpatient recruitment via business card distribution.</a:t>
            </a:r>
          </a:p>
          <a:p>
            <a:pPr defTabSz="457200">
              <a:defRPr sz="3600"/>
            </a:pPr>
          </a:p>
          <a:p>
            <a:pPr defTabSz="457200">
              <a:defRPr sz="3600"/>
            </a:pPr>
            <a:r>
              <a:t>The change being tested was that handing out business cards after each discharge brought in a broader range of patients that then social media approach.</a:t>
            </a:r>
          </a:p>
        </p:txBody>
      </p:sp>
      <p:sp>
        <p:nvSpPr>
          <p:cNvPr id="108" name="TextBox 21"/>
          <p:cNvSpPr txBox="1"/>
          <p:nvPr/>
        </p:nvSpPr>
        <p:spPr>
          <a:xfrm>
            <a:off x="40469996" y="9207634"/>
            <a:ext cx="9149955" cy="669613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sz="3600"/>
            </a:pPr>
            <a:r>
              <a:t>The goal of having 16.5% of patient encounters being new patient encounters was achieved for 6 straight months allowing us to close out the project. We learned that multiple approaches to advertising outpatient care should be utilized in an overall continued campaign for patient recruitment as focusing on a single patient demographic can eventually lead to diminishing returns</a:t>
            </a:r>
          </a:p>
          <a:p>
            <a:pPr defTabSz="457200">
              <a:defRPr sz="3600"/>
            </a:pPr>
          </a:p>
          <a:p>
            <a:pPr defTabSz="457200">
              <a:defRPr sz="3600"/>
            </a:pPr>
          </a:p>
        </p:txBody>
      </p:sp>
      <p:sp>
        <p:nvSpPr>
          <p:cNvPr id="109" name="TextBox 25"/>
          <p:cNvSpPr txBox="1"/>
          <p:nvPr/>
        </p:nvSpPr>
        <p:spPr>
          <a:xfrm>
            <a:off x="39701351" y="33693899"/>
            <a:ext cx="8904905" cy="7062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sz="4800">
                <a:solidFill>
                  <a:srgbClr val="DB5D20"/>
                </a:solidFill>
              </a:defRPr>
            </a:lvl1pPr>
          </a:lstStyle>
          <a:p>
            <a:pPr/>
            <a:r>
              <a:t>ACKNOWLEDGEMENTS</a:t>
            </a:r>
          </a:p>
        </p:txBody>
      </p:sp>
      <p:sp>
        <p:nvSpPr>
          <p:cNvPr id="110" name="TextBox 26"/>
          <p:cNvSpPr txBox="1"/>
          <p:nvPr/>
        </p:nvSpPr>
        <p:spPr>
          <a:xfrm>
            <a:off x="39701351" y="34724696"/>
            <a:ext cx="8904905" cy="222573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3600"/>
            </a:lvl1pPr>
          </a:lstStyle>
          <a:p>
            <a:pPr/>
            <a:r>
              <a:t>Assistance for this project was given by Kelly Marak D.O.,  Farhan Syed M.D.,   NHS Clinical IT.  </a:t>
            </a:r>
          </a:p>
        </p:txBody>
      </p:sp>
      <p:pic>
        <p:nvPicPr>
          <p:cNvPr id="111" name="Picture 48" descr="Picture 48"/>
          <p:cNvPicPr>
            <a:picLocks noChangeAspect="1"/>
          </p:cNvPicPr>
          <p:nvPr/>
        </p:nvPicPr>
        <p:blipFill>
          <a:blip r:embed="rId2">
            <a:alphaModFix amt="63000"/>
            <a:extLst/>
          </a:blip>
          <a:stretch>
            <a:fillRect/>
          </a:stretch>
        </p:blipFill>
        <p:spPr>
          <a:xfrm>
            <a:off x="45315712" y="27027424"/>
            <a:ext cx="5388621" cy="6331025"/>
          </a:xfrm>
          <a:prstGeom prst="rect">
            <a:avLst/>
          </a:prstGeom>
          <a:ln w="12700">
            <a:miter lim="400000"/>
          </a:ln>
        </p:spPr>
      </p:pic>
      <p:sp>
        <p:nvSpPr>
          <p:cNvPr id="112" name="TextBox 56"/>
          <p:cNvSpPr txBox="1"/>
          <p:nvPr/>
        </p:nvSpPr>
        <p:spPr>
          <a:xfrm>
            <a:off x="40498117" y="8112042"/>
            <a:ext cx="9167554" cy="850366"/>
          </a:xfrm>
          <a:prstGeom prst="rect">
            <a:avLst/>
          </a:prstGeom>
          <a:solidFill>
            <a:srgbClr val="DB5D20"/>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b="1" sz="6000">
                <a:solidFill>
                  <a:srgbClr val="FF6600"/>
                </a:solidFill>
              </a:defRPr>
            </a:pPr>
            <a:r>
              <a:t> </a:t>
            </a:r>
            <a:r>
              <a:rPr>
                <a:solidFill>
                  <a:srgbClr val="FFFFFF"/>
                </a:solidFill>
              </a:rPr>
              <a:t>CONCLUSION</a:t>
            </a:r>
          </a:p>
        </p:txBody>
      </p:sp>
      <p:sp>
        <p:nvSpPr>
          <p:cNvPr id="113" name="TextBox 57"/>
          <p:cNvSpPr txBox="1"/>
          <p:nvPr/>
        </p:nvSpPr>
        <p:spPr>
          <a:xfrm>
            <a:off x="13071158" y="8112042"/>
            <a:ext cx="25236327" cy="850366"/>
          </a:xfrm>
          <a:prstGeom prst="rect">
            <a:avLst/>
          </a:prstGeom>
          <a:solidFill>
            <a:srgbClr val="DB5D20"/>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b="1" sz="6000">
                <a:solidFill>
                  <a:srgbClr val="FF6600"/>
                </a:solidFill>
              </a:defRPr>
            </a:pPr>
            <a:r>
              <a:t> </a:t>
            </a:r>
            <a:r>
              <a:rPr>
                <a:solidFill>
                  <a:srgbClr val="FFFFFF"/>
                </a:solidFill>
              </a:rPr>
              <a:t>RESULTS</a:t>
            </a:r>
          </a:p>
        </p:txBody>
      </p:sp>
      <p:sp>
        <p:nvSpPr>
          <p:cNvPr id="114" name="TextBox 58"/>
          <p:cNvSpPr txBox="1"/>
          <p:nvPr/>
        </p:nvSpPr>
        <p:spPr>
          <a:xfrm>
            <a:off x="40469996" y="15659022"/>
            <a:ext cx="9149955" cy="390213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3600"/>
            </a:lvl1pPr>
          </a:lstStyle>
          <a:p>
            <a:pPr/>
            <a:r>
              <a:t>Next steps would be to continue forward with the pursuit of various different avenues of advertisement. Discussions have been had with administration to obtain temporary billboard access near the busiest intersection in Tahlequah. </a:t>
            </a:r>
          </a:p>
        </p:txBody>
      </p:sp>
      <p:sp>
        <p:nvSpPr>
          <p:cNvPr id="115" name="TextBox 59"/>
          <p:cNvSpPr txBox="1"/>
          <p:nvPr/>
        </p:nvSpPr>
        <p:spPr>
          <a:xfrm>
            <a:off x="40461197" y="14560302"/>
            <a:ext cx="9167554" cy="850365"/>
          </a:xfrm>
          <a:prstGeom prst="rect">
            <a:avLst/>
          </a:prstGeom>
          <a:solidFill>
            <a:srgbClr val="DB5D20"/>
          </a:solidFill>
          <a:ln w="12700">
            <a:miter lim="400000"/>
          </a:ln>
          <a:extLst>
            <a:ext uri="{C572A759-6A51-4108-AA02-DFA0A04FC94B}">
              <ma14:wrappingTextBoxFlag xmlns:ma14="http://schemas.microsoft.com/office/mac/drawingml/2011/main" val="1"/>
            </a:ext>
          </a:extLst>
        </p:spPr>
        <p:txBody>
          <a:bodyPr lIns="45719" rIns="45719">
            <a:spAutoFit/>
          </a:bodyPr>
          <a:lstStyle>
            <a:lvl1pPr>
              <a:defRPr b="1" sz="6000">
                <a:solidFill>
                  <a:srgbClr val="FFFFFF"/>
                </a:solidFill>
              </a:defRPr>
            </a:lvl1pPr>
          </a:lstStyle>
          <a:p>
            <a:pPr/>
            <a:r>
              <a:t> NEXT STEPS</a:t>
            </a:r>
          </a:p>
        </p:txBody>
      </p:sp>
      <p:pic>
        <p:nvPicPr>
          <p:cNvPr id="116" name="Picture 1" descr="Picture 1"/>
          <p:cNvPicPr>
            <a:picLocks noChangeAspect="1"/>
          </p:cNvPicPr>
          <p:nvPr/>
        </p:nvPicPr>
        <p:blipFill>
          <a:blip r:embed="rId3">
            <a:extLst/>
          </a:blip>
          <a:stretch>
            <a:fillRect/>
          </a:stretch>
        </p:blipFill>
        <p:spPr>
          <a:xfrm>
            <a:off x="32356022" y="-157641"/>
            <a:ext cx="19093358" cy="4063458"/>
          </a:xfrm>
          <a:prstGeom prst="rect">
            <a:avLst/>
          </a:prstGeom>
          <a:ln w="12700">
            <a:miter lim="400000"/>
          </a:ln>
        </p:spPr>
      </p:pic>
      <p:sp>
        <p:nvSpPr>
          <p:cNvPr id="117" name="TextBox 18"/>
          <p:cNvSpPr txBox="1"/>
          <p:nvPr/>
        </p:nvSpPr>
        <p:spPr>
          <a:xfrm>
            <a:off x="40351222" y="19809514"/>
            <a:ext cx="8996345" cy="850365"/>
          </a:xfrm>
          <a:prstGeom prst="rect">
            <a:avLst/>
          </a:prstGeom>
          <a:solidFill>
            <a:srgbClr val="DB5D20"/>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b="1" sz="6000">
                <a:solidFill>
                  <a:srgbClr val="FF6600"/>
                </a:solidFill>
              </a:defRPr>
            </a:pPr>
            <a:r>
              <a:t> </a:t>
            </a:r>
            <a:r>
              <a:rPr>
                <a:solidFill>
                  <a:srgbClr val="FFFFFF"/>
                </a:solidFill>
              </a:rPr>
              <a:t>RESOURCES</a:t>
            </a:r>
          </a:p>
        </p:txBody>
      </p:sp>
      <p:sp>
        <p:nvSpPr>
          <p:cNvPr id="118" name="TextBox 58"/>
          <p:cNvSpPr txBox="1"/>
          <p:nvPr/>
        </p:nvSpPr>
        <p:spPr>
          <a:xfrm>
            <a:off x="40469996" y="21008561"/>
            <a:ext cx="9149955" cy="278453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sz="3600"/>
            </a:pPr>
            <a:r>
              <a:t>Resources: NHS advertisement department and clinical IT to assist with running patient</a:t>
            </a:r>
          </a:p>
          <a:p>
            <a:pPr defTabSz="457200">
              <a:defRPr sz="3600"/>
            </a:pPr>
            <a:r>
              <a:t>encounter data.</a:t>
            </a:r>
          </a:p>
          <a:p>
            <a:pPr defTabSz="457200">
              <a:defRPr sz="3600"/>
            </a:pPr>
          </a:p>
        </p:txBody>
      </p:sp>
      <p:pic>
        <p:nvPicPr>
          <p:cNvPr id="119" name="unknown.png" descr="unknown.png"/>
          <p:cNvPicPr>
            <a:picLocks noChangeAspect="1"/>
          </p:cNvPicPr>
          <p:nvPr/>
        </p:nvPicPr>
        <p:blipFill>
          <a:blip r:embed="rId4">
            <a:extLst/>
          </a:blip>
          <a:stretch>
            <a:fillRect/>
          </a:stretch>
        </p:blipFill>
        <p:spPr>
          <a:xfrm>
            <a:off x="15199077" y="21441348"/>
            <a:ext cx="20808246" cy="12849714"/>
          </a:xfrm>
          <a:prstGeom prst="rect">
            <a:avLst/>
          </a:prstGeom>
          <a:ln w="12700">
            <a:miter lim="400000"/>
          </a:ln>
        </p:spPr>
      </p:pic>
      <p:sp>
        <p:nvSpPr>
          <p:cNvPr id="120" name="Data Summary…"/>
          <p:cNvSpPr txBox="1"/>
          <p:nvPr/>
        </p:nvSpPr>
        <p:spPr>
          <a:xfrm>
            <a:off x="14147122" y="34094680"/>
            <a:ext cx="22912156" cy="303012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3900" u="sng"/>
            </a:pPr>
            <a:r>
              <a:t>Data Summary</a:t>
            </a:r>
          </a:p>
          <a:p>
            <a:pPr algn="ctr" defTabSz="457200">
              <a:defRPr sz="3900">
                <a:solidFill>
                  <a:srgbClr val="222222"/>
                </a:solidFill>
              </a:defRPr>
            </a:pPr>
            <a:r>
              <a:t>Graph represents new patient percentage going from January of 2022 to December 2022 when compared to the baseline in September. The red bar is our goal of 16.5% each month. This goal was achieved from June 2022 to December of 2022, a successive increase in new patients encounters for 7 straight months at our goal.</a:t>
            </a:r>
            <a:endParaRPr>
              <a:solidFill>
                <a:srgbClr val="000000"/>
              </a:solidFill>
            </a:endParaRPr>
          </a:p>
        </p:txBody>
      </p:sp>
      <p:pic>
        <p:nvPicPr>
          <p:cNvPr id="121" name="xV2QXlOcNSirydf9Wf4O59o5J7YM_9z1bq7xbHljWqkOHnDwWhFMKe5rnXjl4QRAZx0epq-bFXZQu_l7V4WJinoGYiWs10o792mrEHIX1m9ldx9GQ2pHhONLtR3IfpzLy4bTNTnkX3ed_QTCLdcijQ=s2048.jpg" descr="xV2QXlOcNSirydf9Wf4O59o5J7YM_9z1bq7xbHljWqkOHnDwWhFMKe5rnXjl4QRAZx0epq-bFXZQu_l7V4WJinoGYiWs10o792mrEHIX1m9ldx9GQ2pHhONLtR3IfpzLy4bTNTnkX3ed_QTCLdcijQ=s2048.jpg"/>
          <p:cNvPicPr>
            <a:picLocks noChangeAspect="1"/>
          </p:cNvPicPr>
          <p:nvPr/>
        </p:nvPicPr>
        <p:blipFill>
          <a:blip r:embed="rId5">
            <a:extLst/>
          </a:blip>
          <a:stretch>
            <a:fillRect/>
          </a:stretch>
        </p:blipFill>
        <p:spPr>
          <a:xfrm>
            <a:off x="13901508" y="9461366"/>
            <a:ext cx="7968625" cy="11655385"/>
          </a:xfrm>
          <a:prstGeom prst="rect">
            <a:avLst/>
          </a:prstGeom>
          <a:ln w="12700">
            <a:miter lim="400000"/>
          </a:ln>
        </p:spPr>
      </p:pic>
      <p:pic>
        <p:nvPicPr>
          <p:cNvPr id="122" name="e4LXpWI_5TMXsQMqPgQtRuqQW-AcGlFwpgltW_Vr-E2kzQJSCtWLtFFWb1DeJzFHJ65TaVWUuVtf4BNlgosA5w7qAS6rnhXhdaxapGIVp6jgWeU6E_47ydaO3JCG7CTONCd4B2DVqDdWZIx7F9XZHA=s2048.jpg" descr="e4LXpWI_5TMXsQMqPgQtRuqQW-AcGlFwpgltW_Vr-E2kzQJSCtWLtFFWb1DeJzFHJ65TaVWUuVtf4BNlgosA5w7qAS6rnhXhdaxapGIVp6jgWeU6E_47ydaO3JCG7CTONCd4B2DVqDdWZIx7F9XZHA=s2048.jpg"/>
          <p:cNvPicPr>
            <a:picLocks noChangeAspect="1"/>
          </p:cNvPicPr>
          <p:nvPr/>
        </p:nvPicPr>
        <p:blipFill>
          <a:blip r:embed="rId6">
            <a:extLst/>
          </a:blip>
          <a:stretch>
            <a:fillRect/>
          </a:stretch>
        </p:blipFill>
        <p:spPr>
          <a:xfrm>
            <a:off x="23646835" y="10177308"/>
            <a:ext cx="13830301" cy="10223501"/>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2560320" rtl="0" fontAlgn="auto" latinLnBrk="0" hangingPunct="0">
          <a:lnSpc>
            <a:spcPct val="100000"/>
          </a:lnSpc>
          <a:spcBef>
            <a:spcPts val="0"/>
          </a:spcBef>
          <a:spcAft>
            <a:spcPts val="0"/>
          </a:spcAft>
          <a:buClrTx/>
          <a:buSzTx/>
          <a:buFontTx/>
          <a:buNone/>
          <a:tabLst/>
          <a:defRPr b="0" baseline="0" cap="none" i="0" spc="0" strike="noStrike" sz="101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