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51206400" cy="38404800"/>
  <p:notesSz cx="7019925" cy="9305925"/>
  <p:defaultText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2096">
          <p15:clr>
            <a:srgbClr val="A4A3A4"/>
          </p15:clr>
        </p15:guide>
        <p15:guide id="2" pos="1612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B5D20"/>
    <a:srgbClr val="B3B3B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4011157-3CE8-645B-B1DE-783313EF9B8B}" v="1" dt="2023-01-17T14:41:21.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 d="100"/>
          <a:sy n="19" d="100"/>
        </p:scale>
        <p:origin x="1770" y="150"/>
      </p:cViewPr>
      <p:guideLst>
        <p:guide orient="horz" pos="12096"/>
        <p:guide pos="16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840480" y="11930383"/>
            <a:ext cx="43525440" cy="8232140"/>
          </a:xfrm>
        </p:spPr>
        <p:txBody>
          <a:bodyPr/>
          <a:lstStyle/>
          <a:p>
            <a:r>
              <a:rPr lang="en-US"/>
              <a:t>Click to edit Master title style</a:t>
            </a:r>
          </a:p>
        </p:txBody>
      </p:sp>
      <p:sp>
        <p:nvSpPr>
          <p:cNvPr id="3" name="Subtitle 2"/>
          <p:cNvSpPr>
            <a:spLocks noGrp="1"/>
          </p:cNvSpPr>
          <p:nvPr>
            <p:ph type="subTitle" idx="1"/>
          </p:nvPr>
        </p:nvSpPr>
        <p:spPr>
          <a:xfrm>
            <a:off x="7680960" y="21762720"/>
            <a:ext cx="35844480" cy="9814560"/>
          </a:xfrm>
        </p:spPr>
        <p:txBody>
          <a:bodyPr/>
          <a:lstStyle>
            <a:lvl1pPr marL="0" indent="0" algn="ctr">
              <a:buNone/>
              <a:defRPr>
                <a:solidFill>
                  <a:schemeClr val="tx1">
                    <a:tint val="75000"/>
                  </a:schemeClr>
                </a:solidFill>
              </a:defRPr>
            </a:lvl1pPr>
            <a:lvl2pPr marL="2560320" indent="0" algn="ctr">
              <a:buNone/>
              <a:defRPr>
                <a:solidFill>
                  <a:schemeClr val="tx1">
                    <a:tint val="75000"/>
                  </a:schemeClr>
                </a:solidFill>
              </a:defRPr>
            </a:lvl2pPr>
            <a:lvl3pPr marL="5120640" indent="0" algn="ctr">
              <a:buNone/>
              <a:defRPr>
                <a:solidFill>
                  <a:schemeClr val="tx1">
                    <a:tint val="75000"/>
                  </a:schemeClr>
                </a:solidFill>
              </a:defRPr>
            </a:lvl3pPr>
            <a:lvl4pPr marL="7680960" indent="0" algn="ctr">
              <a:buNone/>
              <a:defRPr>
                <a:solidFill>
                  <a:schemeClr val="tx1">
                    <a:tint val="75000"/>
                  </a:schemeClr>
                </a:solidFill>
              </a:defRPr>
            </a:lvl4pPr>
            <a:lvl5pPr marL="10241280" indent="0" algn="ctr">
              <a:buNone/>
              <a:defRPr>
                <a:solidFill>
                  <a:schemeClr val="tx1">
                    <a:tint val="75000"/>
                  </a:schemeClr>
                </a:solidFill>
              </a:defRPr>
            </a:lvl5pPr>
            <a:lvl6pPr marL="12801600" indent="0" algn="ctr">
              <a:buNone/>
              <a:defRPr>
                <a:solidFill>
                  <a:schemeClr val="tx1">
                    <a:tint val="75000"/>
                  </a:schemeClr>
                </a:solidFill>
              </a:defRPr>
            </a:lvl6pPr>
            <a:lvl7pPr marL="15361920" indent="0" algn="ctr">
              <a:buNone/>
              <a:defRPr>
                <a:solidFill>
                  <a:schemeClr val="tx1">
                    <a:tint val="75000"/>
                  </a:schemeClr>
                </a:solidFill>
              </a:defRPr>
            </a:lvl7pPr>
            <a:lvl8pPr marL="17922240" indent="0" algn="ctr">
              <a:buNone/>
              <a:defRPr>
                <a:solidFill>
                  <a:schemeClr val="tx1">
                    <a:tint val="75000"/>
                  </a:schemeClr>
                </a:solidFill>
              </a:defRPr>
            </a:lvl8pPr>
            <a:lvl9pPr marL="2048256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639390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286198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07901540" y="8614416"/>
            <a:ext cx="64514733" cy="1834984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339576" y="8614416"/>
            <a:ext cx="192708527" cy="1834984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5152430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80088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044953" y="24678643"/>
            <a:ext cx="43525440" cy="7627620"/>
          </a:xfrm>
        </p:spPr>
        <p:txBody>
          <a:bodyPr anchor="t"/>
          <a:lstStyle>
            <a:lvl1pPr algn="l">
              <a:defRPr sz="22400" b="1" cap="all"/>
            </a:lvl1pPr>
          </a:lstStyle>
          <a:p>
            <a:r>
              <a:rPr lang="en-US"/>
              <a:t>Click to edit Master title style</a:t>
            </a:r>
          </a:p>
        </p:txBody>
      </p:sp>
      <p:sp>
        <p:nvSpPr>
          <p:cNvPr id="3" name="Text Placeholder 2"/>
          <p:cNvSpPr>
            <a:spLocks noGrp="1"/>
          </p:cNvSpPr>
          <p:nvPr>
            <p:ph type="body" idx="1"/>
          </p:nvPr>
        </p:nvSpPr>
        <p:spPr>
          <a:xfrm>
            <a:off x="4044953" y="16277596"/>
            <a:ext cx="43525440" cy="8401047"/>
          </a:xfrm>
        </p:spPr>
        <p:txBody>
          <a:bodyPr anchor="b"/>
          <a:lstStyle>
            <a:lvl1pPr marL="0" indent="0">
              <a:buNone/>
              <a:defRPr sz="11200">
                <a:solidFill>
                  <a:schemeClr val="tx1">
                    <a:tint val="75000"/>
                  </a:schemeClr>
                </a:solidFill>
              </a:defRPr>
            </a:lvl1pPr>
            <a:lvl2pPr marL="2560320" indent="0">
              <a:buNone/>
              <a:defRPr sz="10100">
                <a:solidFill>
                  <a:schemeClr val="tx1">
                    <a:tint val="75000"/>
                  </a:schemeClr>
                </a:solidFill>
              </a:defRPr>
            </a:lvl2pPr>
            <a:lvl3pPr marL="5120640" indent="0">
              <a:buNone/>
              <a:defRPr sz="9000">
                <a:solidFill>
                  <a:schemeClr val="tx1">
                    <a:tint val="75000"/>
                  </a:schemeClr>
                </a:solidFill>
              </a:defRPr>
            </a:lvl3pPr>
            <a:lvl4pPr marL="7680960" indent="0">
              <a:buNone/>
              <a:defRPr sz="7800">
                <a:solidFill>
                  <a:schemeClr val="tx1">
                    <a:tint val="75000"/>
                  </a:schemeClr>
                </a:solidFill>
              </a:defRPr>
            </a:lvl4pPr>
            <a:lvl5pPr marL="10241280" indent="0">
              <a:buNone/>
              <a:defRPr sz="7800">
                <a:solidFill>
                  <a:schemeClr val="tx1">
                    <a:tint val="75000"/>
                  </a:schemeClr>
                </a:solidFill>
              </a:defRPr>
            </a:lvl5pPr>
            <a:lvl6pPr marL="12801600" indent="0">
              <a:buNone/>
              <a:defRPr sz="7800">
                <a:solidFill>
                  <a:schemeClr val="tx1">
                    <a:tint val="75000"/>
                  </a:schemeClr>
                </a:solidFill>
              </a:defRPr>
            </a:lvl6pPr>
            <a:lvl7pPr marL="15361920" indent="0">
              <a:buNone/>
              <a:defRPr sz="7800">
                <a:solidFill>
                  <a:schemeClr val="tx1">
                    <a:tint val="75000"/>
                  </a:schemeClr>
                </a:solidFill>
              </a:defRPr>
            </a:lvl7pPr>
            <a:lvl8pPr marL="17922240" indent="0">
              <a:buNone/>
              <a:defRPr sz="7800">
                <a:solidFill>
                  <a:schemeClr val="tx1">
                    <a:tint val="75000"/>
                  </a:schemeClr>
                </a:solidFill>
              </a:defRPr>
            </a:lvl8pPr>
            <a:lvl9pPr marL="20482560"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787A2D0-92B3-2E45-A812-EE0DAE6F93B1}" type="datetimeFigureOut">
              <a:rPr lang="en-US" smtClean="0"/>
              <a:t>5/3/2023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540422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4339573" y="50184056"/>
            <a:ext cx="128611627"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43804643" y="50184056"/>
            <a:ext cx="128611633" cy="141928847"/>
          </a:xfrm>
        </p:spPr>
        <p:txBody>
          <a:bodyPr/>
          <a:lstStyle>
            <a:lvl1pPr>
              <a:defRPr sz="15700"/>
            </a:lvl1pPr>
            <a:lvl2pPr>
              <a:defRPr sz="13400"/>
            </a:lvl2pPr>
            <a:lvl3pPr>
              <a:defRPr sz="11200"/>
            </a:lvl3pPr>
            <a:lvl4pPr>
              <a:defRPr sz="10100"/>
            </a:lvl4pPr>
            <a:lvl5pPr>
              <a:defRPr sz="10100"/>
            </a:lvl5pPr>
            <a:lvl6pPr>
              <a:defRPr sz="10100"/>
            </a:lvl6pPr>
            <a:lvl7pPr>
              <a:defRPr sz="10100"/>
            </a:lvl7pPr>
            <a:lvl8pPr>
              <a:defRPr sz="10100"/>
            </a:lvl8pPr>
            <a:lvl9pPr>
              <a:defRPr sz="10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213335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560320" y="1537973"/>
            <a:ext cx="46085760" cy="640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560320" y="8596633"/>
            <a:ext cx="22625053"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4" name="Content Placeholder 3"/>
          <p:cNvSpPr>
            <a:spLocks noGrp="1"/>
          </p:cNvSpPr>
          <p:nvPr>
            <p:ph sz="half" idx="2"/>
          </p:nvPr>
        </p:nvSpPr>
        <p:spPr>
          <a:xfrm>
            <a:off x="2560320" y="12179300"/>
            <a:ext cx="22625053"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6012143" y="8596633"/>
            <a:ext cx="22633940" cy="3582667"/>
          </a:xfrm>
        </p:spPr>
        <p:txBody>
          <a:bodyPr anchor="b"/>
          <a:lstStyle>
            <a:lvl1pPr marL="0" indent="0">
              <a:buNone/>
              <a:defRPr sz="13400" b="1"/>
            </a:lvl1pPr>
            <a:lvl2pPr marL="2560320" indent="0">
              <a:buNone/>
              <a:defRPr sz="11200" b="1"/>
            </a:lvl2pPr>
            <a:lvl3pPr marL="5120640" indent="0">
              <a:buNone/>
              <a:defRPr sz="10100" b="1"/>
            </a:lvl3pPr>
            <a:lvl4pPr marL="7680960" indent="0">
              <a:buNone/>
              <a:defRPr sz="9000" b="1"/>
            </a:lvl4pPr>
            <a:lvl5pPr marL="10241280" indent="0">
              <a:buNone/>
              <a:defRPr sz="9000" b="1"/>
            </a:lvl5pPr>
            <a:lvl6pPr marL="12801600" indent="0">
              <a:buNone/>
              <a:defRPr sz="9000" b="1"/>
            </a:lvl6pPr>
            <a:lvl7pPr marL="15361920" indent="0">
              <a:buNone/>
              <a:defRPr sz="9000" b="1"/>
            </a:lvl7pPr>
            <a:lvl8pPr marL="17922240" indent="0">
              <a:buNone/>
              <a:defRPr sz="9000" b="1"/>
            </a:lvl8pPr>
            <a:lvl9pPr marL="20482560" indent="0">
              <a:buNone/>
              <a:defRPr sz="9000" b="1"/>
            </a:lvl9pPr>
          </a:lstStyle>
          <a:p>
            <a:pPr lvl="0"/>
            <a:r>
              <a:rPr lang="en-US"/>
              <a:t>Click to edit Master text styles</a:t>
            </a:r>
          </a:p>
        </p:txBody>
      </p:sp>
      <p:sp>
        <p:nvSpPr>
          <p:cNvPr id="6" name="Content Placeholder 5"/>
          <p:cNvSpPr>
            <a:spLocks noGrp="1"/>
          </p:cNvSpPr>
          <p:nvPr>
            <p:ph sz="quarter" idx="4"/>
          </p:nvPr>
        </p:nvSpPr>
        <p:spPr>
          <a:xfrm>
            <a:off x="26012143" y="12179300"/>
            <a:ext cx="22633940" cy="22127213"/>
          </a:xfrm>
        </p:spPr>
        <p:txBody>
          <a:bodyPr/>
          <a:lstStyle>
            <a:lvl1pPr>
              <a:defRPr sz="13400"/>
            </a:lvl1pPr>
            <a:lvl2pPr>
              <a:defRPr sz="11200"/>
            </a:lvl2pPr>
            <a:lvl3pPr>
              <a:defRPr sz="10100"/>
            </a:lvl3pPr>
            <a:lvl4pPr>
              <a:defRPr sz="9000"/>
            </a:lvl4pPr>
            <a:lvl5pPr>
              <a:defRPr sz="9000"/>
            </a:lvl5pPr>
            <a:lvl6pPr>
              <a:defRPr sz="9000"/>
            </a:lvl6pPr>
            <a:lvl7pPr>
              <a:defRPr sz="9000"/>
            </a:lvl7pPr>
            <a:lvl8pPr>
              <a:defRPr sz="9000"/>
            </a:lvl8pPr>
            <a:lvl9pPr>
              <a:defRPr sz="9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787A2D0-92B3-2E45-A812-EE0DAE6F93B1}" type="datetimeFigureOut">
              <a:rPr lang="en-US" smtClean="0"/>
              <a:t>5/3/2023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375108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787A2D0-92B3-2E45-A812-EE0DAE6F93B1}" type="datetimeFigureOut">
              <a:rPr lang="en-US" smtClean="0"/>
              <a:t>5/3/2023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4205893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7A2D0-92B3-2E45-A812-EE0DAE6F93B1}" type="datetimeFigureOut">
              <a:rPr lang="en-US" smtClean="0"/>
              <a:t>5/3/2023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15342038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3" y="1529080"/>
            <a:ext cx="16846553" cy="6507480"/>
          </a:xfrm>
        </p:spPr>
        <p:txBody>
          <a:bodyPr anchor="b"/>
          <a:lstStyle>
            <a:lvl1pPr algn="l">
              <a:defRPr sz="11200" b="1"/>
            </a:lvl1pPr>
          </a:lstStyle>
          <a:p>
            <a:r>
              <a:rPr lang="en-US"/>
              <a:t>Click to edit Master title style</a:t>
            </a:r>
          </a:p>
        </p:txBody>
      </p:sp>
      <p:sp>
        <p:nvSpPr>
          <p:cNvPr id="3" name="Content Placeholder 2"/>
          <p:cNvSpPr>
            <a:spLocks noGrp="1"/>
          </p:cNvSpPr>
          <p:nvPr>
            <p:ph idx="1"/>
          </p:nvPr>
        </p:nvSpPr>
        <p:spPr>
          <a:xfrm>
            <a:off x="20020280" y="1529083"/>
            <a:ext cx="28625800" cy="32777433"/>
          </a:xfrm>
        </p:spPr>
        <p:txBody>
          <a:bodyPr/>
          <a:lstStyle>
            <a:lvl1pPr>
              <a:defRPr sz="17900"/>
            </a:lvl1pPr>
            <a:lvl2pPr>
              <a:defRPr sz="15700"/>
            </a:lvl2pPr>
            <a:lvl3pPr>
              <a:defRPr sz="13400"/>
            </a:lvl3pPr>
            <a:lvl4pPr>
              <a:defRPr sz="11200"/>
            </a:lvl4pPr>
            <a:lvl5pPr>
              <a:defRPr sz="11200"/>
            </a:lvl5pPr>
            <a:lvl6pPr>
              <a:defRPr sz="11200"/>
            </a:lvl6pPr>
            <a:lvl7pPr>
              <a:defRPr sz="11200"/>
            </a:lvl7pPr>
            <a:lvl8pPr>
              <a:defRPr sz="11200"/>
            </a:lvl8pPr>
            <a:lvl9pPr>
              <a:defRPr sz="1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560323" y="8036563"/>
            <a:ext cx="16846553" cy="26269953"/>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31146864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36813" y="26883360"/>
            <a:ext cx="30723840" cy="3173733"/>
          </a:xfrm>
        </p:spPr>
        <p:txBody>
          <a:bodyPr anchor="b"/>
          <a:lstStyle>
            <a:lvl1pPr algn="l">
              <a:defRPr sz="11200" b="1"/>
            </a:lvl1pPr>
          </a:lstStyle>
          <a:p>
            <a:r>
              <a:rPr lang="en-US"/>
              <a:t>Click to edit Master title style</a:t>
            </a:r>
          </a:p>
        </p:txBody>
      </p:sp>
      <p:sp>
        <p:nvSpPr>
          <p:cNvPr id="3" name="Picture Placeholder 2"/>
          <p:cNvSpPr>
            <a:spLocks noGrp="1"/>
          </p:cNvSpPr>
          <p:nvPr>
            <p:ph type="pic" idx="1"/>
          </p:nvPr>
        </p:nvSpPr>
        <p:spPr>
          <a:xfrm>
            <a:off x="10036813" y="3431540"/>
            <a:ext cx="30723840" cy="23042880"/>
          </a:xfrm>
        </p:spPr>
        <p:txBody>
          <a:bodyPr/>
          <a:lstStyle>
            <a:lvl1pPr marL="0" indent="0">
              <a:buNone/>
              <a:defRPr sz="17900"/>
            </a:lvl1pPr>
            <a:lvl2pPr marL="2560320" indent="0">
              <a:buNone/>
              <a:defRPr sz="15700"/>
            </a:lvl2pPr>
            <a:lvl3pPr marL="5120640" indent="0">
              <a:buNone/>
              <a:defRPr sz="13400"/>
            </a:lvl3pPr>
            <a:lvl4pPr marL="7680960" indent="0">
              <a:buNone/>
              <a:defRPr sz="11200"/>
            </a:lvl4pPr>
            <a:lvl5pPr marL="10241280" indent="0">
              <a:buNone/>
              <a:defRPr sz="11200"/>
            </a:lvl5pPr>
            <a:lvl6pPr marL="12801600" indent="0">
              <a:buNone/>
              <a:defRPr sz="11200"/>
            </a:lvl6pPr>
            <a:lvl7pPr marL="15361920" indent="0">
              <a:buNone/>
              <a:defRPr sz="11200"/>
            </a:lvl7pPr>
            <a:lvl8pPr marL="17922240" indent="0">
              <a:buNone/>
              <a:defRPr sz="11200"/>
            </a:lvl8pPr>
            <a:lvl9pPr marL="20482560" indent="0">
              <a:buNone/>
              <a:defRPr sz="11200"/>
            </a:lvl9pPr>
          </a:lstStyle>
          <a:p>
            <a:endParaRPr lang="en-US"/>
          </a:p>
        </p:txBody>
      </p:sp>
      <p:sp>
        <p:nvSpPr>
          <p:cNvPr id="4" name="Text Placeholder 3"/>
          <p:cNvSpPr>
            <a:spLocks noGrp="1"/>
          </p:cNvSpPr>
          <p:nvPr>
            <p:ph type="body" sz="half" idx="2"/>
          </p:nvPr>
        </p:nvSpPr>
        <p:spPr>
          <a:xfrm>
            <a:off x="10036813" y="30057093"/>
            <a:ext cx="30723840" cy="4507227"/>
          </a:xfrm>
        </p:spPr>
        <p:txBody>
          <a:bodyPr/>
          <a:lstStyle>
            <a:lvl1pPr marL="0" indent="0">
              <a:buNone/>
              <a:defRPr sz="7800"/>
            </a:lvl1pPr>
            <a:lvl2pPr marL="2560320" indent="0">
              <a:buNone/>
              <a:defRPr sz="6700"/>
            </a:lvl2pPr>
            <a:lvl3pPr marL="5120640" indent="0">
              <a:buNone/>
              <a:defRPr sz="5600"/>
            </a:lvl3pPr>
            <a:lvl4pPr marL="7680960" indent="0">
              <a:buNone/>
              <a:defRPr sz="5000"/>
            </a:lvl4pPr>
            <a:lvl5pPr marL="10241280" indent="0">
              <a:buNone/>
              <a:defRPr sz="5000"/>
            </a:lvl5pPr>
            <a:lvl6pPr marL="12801600" indent="0">
              <a:buNone/>
              <a:defRPr sz="5000"/>
            </a:lvl6pPr>
            <a:lvl7pPr marL="15361920" indent="0">
              <a:buNone/>
              <a:defRPr sz="5000"/>
            </a:lvl7pPr>
            <a:lvl8pPr marL="17922240" indent="0">
              <a:buNone/>
              <a:defRPr sz="5000"/>
            </a:lvl8pPr>
            <a:lvl9pPr marL="20482560" indent="0">
              <a:buNone/>
              <a:defRPr sz="5000"/>
            </a:lvl9pPr>
          </a:lstStyle>
          <a:p>
            <a:pPr lvl="0"/>
            <a:r>
              <a:rPr lang="en-US"/>
              <a:t>Click to edit Master text styles</a:t>
            </a:r>
          </a:p>
        </p:txBody>
      </p:sp>
      <p:sp>
        <p:nvSpPr>
          <p:cNvPr id="5" name="Date Placeholder 4"/>
          <p:cNvSpPr>
            <a:spLocks noGrp="1"/>
          </p:cNvSpPr>
          <p:nvPr>
            <p:ph type="dt" sz="half" idx="10"/>
          </p:nvPr>
        </p:nvSpPr>
        <p:spPr/>
        <p:txBody>
          <a:bodyPr/>
          <a:lstStyle/>
          <a:p>
            <a:fld id="{2787A2D0-92B3-2E45-A812-EE0DAE6F93B1}" type="datetimeFigureOut">
              <a:rPr lang="en-US" smtClean="0"/>
              <a:t>5/3/2023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694C2D-7CB2-4D4D-B540-5B35917390CD}" type="slidenum">
              <a:rPr lang="en-US" smtClean="0"/>
              <a:t>‹#›</a:t>
            </a:fld>
            <a:endParaRPr lang="en-US"/>
          </a:p>
        </p:txBody>
      </p:sp>
    </p:spTree>
    <p:extLst>
      <p:ext uri="{BB962C8B-B14F-4D97-AF65-F5344CB8AC3E}">
        <p14:creationId xmlns:p14="http://schemas.microsoft.com/office/powerpoint/2010/main" val="605618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0" y="1537973"/>
            <a:ext cx="46085760" cy="6400800"/>
          </a:xfrm>
          <a:prstGeom prst="rect">
            <a:avLst/>
          </a:prstGeom>
        </p:spPr>
        <p:txBody>
          <a:bodyPr vert="horz" lIns="512064" tIns="256032" rIns="512064" bIns="256032" rtlCol="0" anchor="ctr">
            <a:normAutofit/>
          </a:bodyPr>
          <a:lstStyle/>
          <a:p>
            <a:r>
              <a:rPr lang="en-US"/>
              <a:t>Click to edit Master title style</a:t>
            </a:r>
          </a:p>
        </p:txBody>
      </p:sp>
      <p:sp>
        <p:nvSpPr>
          <p:cNvPr id="3" name="Text Placeholder 2"/>
          <p:cNvSpPr>
            <a:spLocks noGrp="1"/>
          </p:cNvSpPr>
          <p:nvPr>
            <p:ph type="body" idx="1"/>
          </p:nvPr>
        </p:nvSpPr>
        <p:spPr>
          <a:xfrm>
            <a:off x="2560320" y="8961123"/>
            <a:ext cx="46085760" cy="25345393"/>
          </a:xfrm>
          <a:prstGeom prst="rect">
            <a:avLst/>
          </a:prstGeom>
        </p:spPr>
        <p:txBody>
          <a:bodyPr vert="horz" lIns="512064" tIns="256032" rIns="512064" bIns="2560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560320" y="35595563"/>
            <a:ext cx="11948160" cy="2044700"/>
          </a:xfrm>
          <a:prstGeom prst="rect">
            <a:avLst/>
          </a:prstGeom>
        </p:spPr>
        <p:txBody>
          <a:bodyPr vert="horz" lIns="512064" tIns="256032" rIns="512064" bIns="256032" rtlCol="0" anchor="ctr"/>
          <a:lstStyle>
            <a:lvl1pPr algn="l">
              <a:defRPr sz="6700">
                <a:solidFill>
                  <a:schemeClr val="tx1">
                    <a:tint val="75000"/>
                  </a:schemeClr>
                </a:solidFill>
              </a:defRPr>
            </a:lvl1pPr>
          </a:lstStyle>
          <a:p>
            <a:fld id="{2787A2D0-92B3-2E45-A812-EE0DAE6F93B1}" type="datetimeFigureOut">
              <a:rPr lang="en-US" smtClean="0"/>
              <a:t>5/3/2023</a:t>
            </a:fld>
            <a:endParaRPr lang="en-US"/>
          </a:p>
        </p:txBody>
      </p:sp>
      <p:sp>
        <p:nvSpPr>
          <p:cNvPr id="5" name="Footer Placeholder 4"/>
          <p:cNvSpPr>
            <a:spLocks noGrp="1"/>
          </p:cNvSpPr>
          <p:nvPr>
            <p:ph type="ftr" sz="quarter" idx="3"/>
          </p:nvPr>
        </p:nvSpPr>
        <p:spPr>
          <a:xfrm>
            <a:off x="17495520" y="35595563"/>
            <a:ext cx="16215360" cy="2044700"/>
          </a:xfrm>
          <a:prstGeom prst="rect">
            <a:avLst/>
          </a:prstGeom>
        </p:spPr>
        <p:txBody>
          <a:bodyPr vert="horz" lIns="512064" tIns="256032" rIns="512064" bIns="256032" rtlCol="0" anchor="ctr"/>
          <a:lstStyle>
            <a:lvl1pPr algn="ctr">
              <a:defRPr sz="67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697920" y="35595563"/>
            <a:ext cx="11948160" cy="2044700"/>
          </a:xfrm>
          <a:prstGeom prst="rect">
            <a:avLst/>
          </a:prstGeom>
        </p:spPr>
        <p:txBody>
          <a:bodyPr vert="horz" lIns="512064" tIns="256032" rIns="512064" bIns="256032" rtlCol="0" anchor="ctr"/>
          <a:lstStyle>
            <a:lvl1pPr algn="r">
              <a:defRPr sz="6700">
                <a:solidFill>
                  <a:schemeClr val="tx1">
                    <a:tint val="75000"/>
                  </a:schemeClr>
                </a:solidFill>
              </a:defRPr>
            </a:lvl1pPr>
          </a:lstStyle>
          <a:p>
            <a:fld id="{CD694C2D-7CB2-4D4D-B540-5B35917390CD}" type="slidenum">
              <a:rPr lang="en-US" smtClean="0"/>
              <a:t>‹#›</a:t>
            </a:fld>
            <a:endParaRPr lang="en-US"/>
          </a:p>
        </p:txBody>
      </p:sp>
    </p:spTree>
    <p:extLst>
      <p:ext uri="{BB962C8B-B14F-4D97-AF65-F5344CB8AC3E}">
        <p14:creationId xmlns:p14="http://schemas.microsoft.com/office/powerpoint/2010/main" val="3166372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560320" rtl="0" eaLnBrk="1" latinLnBrk="0" hangingPunct="1">
        <a:spcBef>
          <a:spcPct val="0"/>
        </a:spcBef>
        <a:buNone/>
        <a:defRPr sz="24600" kern="1200">
          <a:solidFill>
            <a:schemeClr val="tx1"/>
          </a:solidFill>
          <a:latin typeface="+mj-lt"/>
          <a:ea typeface="+mj-ea"/>
          <a:cs typeface="+mj-cs"/>
        </a:defRPr>
      </a:lvl1pPr>
    </p:titleStyle>
    <p:bodyStyle>
      <a:lvl1pPr marL="1920240" indent="-1920240" algn="l" defTabSz="2560320" rtl="0" eaLnBrk="1" latinLnBrk="0" hangingPunct="1">
        <a:spcBef>
          <a:spcPct val="20000"/>
        </a:spcBef>
        <a:buFont typeface="Arial"/>
        <a:buChar char="•"/>
        <a:defRPr sz="17900" kern="1200">
          <a:solidFill>
            <a:schemeClr val="tx1"/>
          </a:solidFill>
          <a:latin typeface="+mn-lt"/>
          <a:ea typeface="+mn-ea"/>
          <a:cs typeface="+mn-cs"/>
        </a:defRPr>
      </a:lvl1pPr>
      <a:lvl2pPr marL="4160520" indent="-1600200" algn="l" defTabSz="2560320" rtl="0" eaLnBrk="1" latinLnBrk="0" hangingPunct="1">
        <a:spcBef>
          <a:spcPct val="20000"/>
        </a:spcBef>
        <a:buFont typeface="Arial"/>
        <a:buChar char="–"/>
        <a:defRPr sz="15700" kern="1200">
          <a:solidFill>
            <a:schemeClr val="tx1"/>
          </a:solidFill>
          <a:latin typeface="+mn-lt"/>
          <a:ea typeface="+mn-ea"/>
          <a:cs typeface="+mn-cs"/>
        </a:defRPr>
      </a:lvl2pPr>
      <a:lvl3pPr marL="6400800" indent="-1280160" algn="l" defTabSz="2560320" rtl="0" eaLnBrk="1" latinLnBrk="0" hangingPunct="1">
        <a:spcBef>
          <a:spcPct val="20000"/>
        </a:spcBef>
        <a:buFont typeface="Arial"/>
        <a:buChar char="•"/>
        <a:defRPr sz="13400" kern="1200">
          <a:solidFill>
            <a:schemeClr val="tx1"/>
          </a:solidFill>
          <a:latin typeface="+mn-lt"/>
          <a:ea typeface="+mn-ea"/>
          <a:cs typeface="+mn-cs"/>
        </a:defRPr>
      </a:lvl3pPr>
      <a:lvl4pPr marL="8961120" indent="-1280160" algn="l" defTabSz="2560320" rtl="0" eaLnBrk="1" latinLnBrk="0" hangingPunct="1">
        <a:spcBef>
          <a:spcPct val="20000"/>
        </a:spcBef>
        <a:buFont typeface="Arial"/>
        <a:buChar char="–"/>
        <a:defRPr sz="11200" kern="1200">
          <a:solidFill>
            <a:schemeClr val="tx1"/>
          </a:solidFill>
          <a:latin typeface="+mn-lt"/>
          <a:ea typeface="+mn-ea"/>
          <a:cs typeface="+mn-cs"/>
        </a:defRPr>
      </a:lvl4pPr>
      <a:lvl5pPr marL="11521440" indent="-1280160" algn="l" defTabSz="2560320" rtl="0" eaLnBrk="1" latinLnBrk="0" hangingPunct="1">
        <a:spcBef>
          <a:spcPct val="20000"/>
        </a:spcBef>
        <a:buFont typeface="Arial"/>
        <a:buChar char="»"/>
        <a:defRPr sz="11200" kern="1200">
          <a:solidFill>
            <a:schemeClr val="tx1"/>
          </a:solidFill>
          <a:latin typeface="+mn-lt"/>
          <a:ea typeface="+mn-ea"/>
          <a:cs typeface="+mn-cs"/>
        </a:defRPr>
      </a:lvl5pPr>
      <a:lvl6pPr marL="14081760" indent="-1280160" algn="l" defTabSz="2560320" rtl="0" eaLnBrk="1" latinLnBrk="0" hangingPunct="1">
        <a:spcBef>
          <a:spcPct val="20000"/>
        </a:spcBef>
        <a:buFont typeface="Arial"/>
        <a:buChar char="•"/>
        <a:defRPr sz="11200" kern="1200">
          <a:solidFill>
            <a:schemeClr val="tx1"/>
          </a:solidFill>
          <a:latin typeface="+mn-lt"/>
          <a:ea typeface="+mn-ea"/>
          <a:cs typeface="+mn-cs"/>
        </a:defRPr>
      </a:lvl6pPr>
      <a:lvl7pPr marL="16642080" indent="-1280160" algn="l" defTabSz="2560320" rtl="0" eaLnBrk="1" latinLnBrk="0" hangingPunct="1">
        <a:spcBef>
          <a:spcPct val="20000"/>
        </a:spcBef>
        <a:buFont typeface="Arial"/>
        <a:buChar char="•"/>
        <a:defRPr sz="11200" kern="1200">
          <a:solidFill>
            <a:schemeClr val="tx1"/>
          </a:solidFill>
          <a:latin typeface="+mn-lt"/>
          <a:ea typeface="+mn-ea"/>
          <a:cs typeface="+mn-cs"/>
        </a:defRPr>
      </a:lvl7pPr>
      <a:lvl8pPr marL="19202400" indent="-1280160" algn="l" defTabSz="2560320" rtl="0" eaLnBrk="1" latinLnBrk="0" hangingPunct="1">
        <a:spcBef>
          <a:spcPct val="20000"/>
        </a:spcBef>
        <a:buFont typeface="Arial"/>
        <a:buChar char="•"/>
        <a:defRPr sz="11200" kern="1200">
          <a:solidFill>
            <a:schemeClr val="tx1"/>
          </a:solidFill>
          <a:latin typeface="+mn-lt"/>
          <a:ea typeface="+mn-ea"/>
          <a:cs typeface="+mn-cs"/>
        </a:defRPr>
      </a:lvl8pPr>
      <a:lvl9pPr marL="21762720" indent="-1280160" algn="l" defTabSz="2560320" rtl="0" eaLnBrk="1" latinLnBrk="0" hangingPunct="1">
        <a:spcBef>
          <a:spcPct val="20000"/>
        </a:spcBef>
        <a:buFont typeface="Arial"/>
        <a:buChar char="•"/>
        <a:defRPr sz="11200" kern="1200">
          <a:solidFill>
            <a:schemeClr val="tx1"/>
          </a:solidFill>
          <a:latin typeface="+mn-lt"/>
          <a:ea typeface="+mn-ea"/>
          <a:cs typeface="+mn-cs"/>
        </a:defRPr>
      </a:lvl9pPr>
    </p:bodyStyle>
    <p:otherStyle>
      <a:defPPr>
        <a:defRPr lang="en-US"/>
      </a:defPPr>
      <a:lvl1pPr marL="0" algn="l" defTabSz="2560320" rtl="0" eaLnBrk="1" latinLnBrk="0" hangingPunct="1">
        <a:defRPr sz="10100" kern="1200">
          <a:solidFill>
            <a:schemeClr val="tx1"/>
          </a:solidFill>
          <a:latin typeface="+mn-lt"/>
          <a:ea typeface="+mn-ea"/>
          <a:cs typeface="+mn-cs"/>
        </a:defRPr>
      </a:lvl1pPr>
      <a:lvl2pPr marL="2560320" algn="l" defTabSz="2560320" rtl="0" eaLnBrk="1" latinLnBrk="0" hangingPunct="1">
        <a:defRPr sz="10100" kern="1200">
          <a:solidFill>
            <a:schemeClr val="tx1"/>
          </a:solidFill>
          <a:latin typeface="+mn-lt"/>
          <a:ea typeface="+mn-ea"/>
          <a:cs typeface="+mn-cs"/>
        </a:defRPr>
      </a:lvl2pPr>
      <a:lvl3pPr marL="5120640" algn="l" defTabSz="2560320" rtl="0" eaLnBrk="1" latinLnBrk="0" hangingPunct="1">
        <a:defRPr sz="10100" kern="1200">
          <a:solidFill>
            <a:schemeClr val="tx1"/>
          </a:solidFill>
          <a:latin typeface="+mn-lt"/>
          <a:ea typeface="+mn-ea"/>
          <a:cs typeface="+mn-cs"/>
        </a:defRPr>
      </a:lvl3pPr>
      <a:lvl4pPr marL="7680960" algn="l" defTabSz="2560320" rtl="0" eaLnBrk="1" latinLnBrk="0" hangingPunct="1">
        <a:defRPr sz="10100" kern="1200">
          <a:solidFill>
            <a:schemeClr val="tx1"/>
          </a:solidFill>
          <a:latin typeface="+mn-lt"/>
          <a:ea typeface="+mn-ea"/>
          <a:cs typeface="+mn-cs"/>
        </a:defRPr>
      </a:lvl4pPr>
      <a:lvl5pPr marL="10241280" algn="l" defTabSz="2560320" rtl="0" eaLnBrk="1" latinLnBrk="0" hangingPunct="1">
        <a:defRPr sz="10100" kern="1200">
          <a:solidFill>
            <a:schemeClr val="tx1"/>
          </a:solidFill>
          <a:latin typeface="+mn-lt"/>
          <a:ea typeface="+mn-ea"/>
          <a:cs typeface="+mn-cs"/>
        </a:defRPr>
      </a:lvl5pPr>
      <a:lvl6pPr marL="12801600" algn="l" defTabSz="2560320" rtl="0" eaLnBrk="1" latinLnBrk="0" hangingPunct="1">
        <a:defRPr sz="10100" kern="1200">
          <a:solidFill>
            <a:schemeClr val="tx1"/>
          </a:solidFill>
          <a:latin typeface="+mn-lt"/>
          <a:ea typeface="+mn-ea"/>
          <a:cs typeface="+mn-cs"/>
        </a:defRPr>
      </a:lvl6pPr>
      <a:lvl7pPr marL="15361920" algn="l" defTabSz="2560320" rtl="0" eaLnBrk="1" latinLnBrk="0" hangingPunct="1">
        <a:defRPr sz="10100" kern="1200">
          <a:solidFill>
            <a:schemeClr val="tx1"/>
          </a:solidFill>
          <a:latin typeface="+mn-lt"/>
          <a:ea typeface="+mn-ea"/>
          <a:cs typeface="+mn-cs"/>
        </a:defRPr>
      </a:lvl7pPr>
      <a:lvl8pPr marL="17922240" algn="l" defTabSz="2560320" rtl="0" eaLnBrk="1" latinLnBrk="0" hangingPunct="1">
        <a:defRPr sz="10100" kern="1200">
          <a:solidFill>
            <a:schemeClr val="tx1"/>
          </a:solidFill>
          <a:latin typeface="+mn-lt"/>
          <a:ea typeface="+mn-ea"/>
          <a:cs typeface="+mn-cs"/>
        </a:defRPr>
      </a:lvl8pPr>
      <a:lvl9pPr marL="20482560" algn="l" defTabSz="2560320" rtl="0" eaLnBrk="1" latinLnBrk="0" hangingPunct="1">
        <a:defRPr sz="10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p:cNvSpPr/>
          <p:nvPr/>
        </p:nvSpPr>
        <p:spPr>
          <a:xfrm>
            <a:off x="38981955" y="7230756"/>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ectangle 3"/>
          <p:cNvSpPr/>
          <p:nvPr/>
        </p:nvSpPr>
        <p:spPr>
          <a:xfrm>
            <a:off x="0" y="-21216"/>
            <a:ext cx="51206400" cy="6508839"/>
          </a:xfrm>
          <a:prstGeom prst="rect">
            <a:avLst/>
          </a:prstGeom>
          <a:solidFill>
            <a:schemeClr val="tx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 name="Rectangle 4"/>
          <p:cNvSpPr/>
          <p:nvPr/>
        </p:nvSpPr>
        <p:spPr>
          <a:xfrm>
            <a:off x="0" y="5151469"/>
            <a:ext cx="51206400" cy="2024610"/>
          </a:xfrm>
          <a:prstGeom prst="rect">
            <a:avLst/>
          </a:prstGeom>
          <a:solidFill>
            <a:srgbClr val="DB5D20"/>
          </a:solidFill>
          <a:ln>
            <a:solidFill>
              <a:srgbClr val="DB5D2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p:nvSpPr>
        <p:spPr>
          <a:xfrm>
            <a:off x="-1" y="37663956"/>
            <a:ext cx="51332085" cy="740844"/>
          </a:xfrm>
          <a:prstGeom prst="rect">
            <a:avLst/>
          </a:prstGeom>
          <a:solidFill>
            <a:srgbClr val="DB5D2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p:nvSpPr>
        <p:spPr>
          <a:xfrm>
            <a:off x="-1" y="7249683"/>
            <a:ext cx="12224445" cy="30414273"/>
          </a:xfrm>
          <a:prstGeom prst="rect">
            <a:avLst/>
          </a:prstGeom>
          <a:solidFill>
            <a:srgbClr val="B3B3B3"/>
          </a:solidFill>
          <a:ln>
            <a:solidFill>
              <a:schemeClr val="bg1">
                <a:lumMod val="6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2328465" y="2237327"/>
            <a:ext cx="47468949" cy="4093428"/>
          </a:xfrm>
          <a:prstGeom prst="rect">
            <a:avLst/>
          </a:prstGeom>
          <a:noFill/>
        </p:spPr>
        <p:txBody>
          <a:bodyPr wrap="square" rtlCol="0">
            <a:spAutoFit/>
          </a:bodyPr>
          <a:lstStyle/>
          <a:p>
            <a:r>
              <a:rPr lang="en-US" sz="14000" b="1">
                <a:solidFill>
                  <a:schemeClr val="bg1"/>
                </a:solidFill>
              </a:rPr>
              <a:t>Ultra-simplification of Ultrasound Scrotum Orders </a:t>
            </a:r>
          </a:p>
          <a:p>
            <a:endParaRPr lang="en-US" sz="12000">
              <a:solidFill>
                <a:schemeClr val="bg1"/>
              </a:solidFill>
            </a:endParaRPr>
          </a:p>
        </p:txBody>
      </p:sp>
      <p:sp>
        <p:nvSpPr>
          <p:cNvPr id="11" name="TextBox 10"/>
          <p:cNvSpPr txBox="1"/>
          <p:nvPr/>
        </p:nvSpPr>
        <p:spPr>
          <a:xfrm>
            <a:off x="2328465" y="1337326"/>
            <a:ext cx="24607649" cy="1015663"/>
          </a:xfrm>
          <a:prstGeom prst="rect">
            <a:avLst/>
          </a:prstGeom>
          <a:noFill/>
        </p:spPr>
        <p:txBody>
          <a:bodyPr wrap="square" rtlCol="0">
            <a:spAutoFit/>
          </a:bodyPr>
          <a:lstStyle/>
          <a:p>
            <a:r>
              <a:rPr lang="en-US" sz="6000" b="1">
                <a:solidFill>
                  <a:srgbClr val="DB5D20"/>
                </a:solidFill>
              </a:rPr>
              <a:t>OSU Center for Health Sciences,  Department of Emergency Medicine</a:t>
            </a:r>
          </a:p>
        </p:txBody>
      </p:sp>
      <p:sp>
        <p:nvSpPr>
          <p:cNvPr id="12" name="TextBox 11"/>
          <p:cNvSpPr txBox="1"/>
          <p:nvPr/>
        </p:nvSpPr>
        <p:spPr>
          <a:xfrm>
            <a:off x="2328465" y="5582325"/>
            <a:ext cx="35979020" cy="1107996"/>
          </a:xfrm>
          <a:prstGeom prst="rect">
            <a:avLst/>
          </a:prstGeom>
          <a:noFill/>
        </p:spPr>
        <p:txBody>
          <a:bodyPr wrap="square" rtlCol="0">
            <a:spAutoFit/>
          </a:bodyPr>
          <a:lstStyle/>
          <a:p>
            <a:r>
              <a:rPr lang="en-US" sz="6600" b="1" i="1" dirty="0">
                <a:solidFill>
                  <a:schemeClr val="bg1">
                    <a:lumMod val="85000"/>
                  </a:schemeClr>
                </a:solidFill>
              </a:rPr>
              <a:t>Alex Hall, DO, PGY3; Faculty Advisors: Charles E. Harris, III, DO; Steven Gearhart, DO</a:t>
            </a:r>
          </a:p>
        </p:txBody>
      </p:sp>
      <p:sp>
        <p:nvSpPr>
          <p:cNvPr id="13" name="TextBox 12"/>
          <p:cNvSpPr txBox="1"/>
          <p:nvPr/>
        </p:nvSpPr>
        <p:spPr>
          <a:xfrm>
            <a:off x="1693429" y="8112043"/>
            <a:ext cx="8996344" cy="1015663"/>
          </a:xfrm>
          <a:prstGeom prst="rect">
            <a:avLst/>
          </a:prstGeom>
          <a:solidFill>
            <a:schemeClr val="tx1"/>
          </a:solidFill>
        </p:spPr>
        <p:txBody>
          <a:bodyPr wrap="square" rtlCol="0">
            <a:spAutoFit/>
          </a:bodyPr>
          <a:lstStyle/>
          <a:p>
            <a:r>
              <a:rPr lang="en-US" sz="6000" b="1">
                <a:solidFill>
                  <a:srgbClr val="FF6600"/>
                </a:solidFill>
              </a:rPr>
              <a:t> </a:t>
            </a:r>
            <a:r>
              <a:rPr lang="en-US" sz="6000" b="1">
                <a:solidFill>
                  <a:srgbClr val="DB5D20"/>
                </a:solidFill>
              </a:rPr>
              <a:t>INTRODUCTION</a:t>
            </a:r>
          </a:p>
        </p:txBody>
      </p:sp>
      <p:sp>
        <p:nvSpPr>
          <p:cNvPr id="14" name="TextBox 13"/>
          <p:cNvSpPr txBox="1"/>
          <p:nvPr/>
        </p:nvSpPr>
        <p:spPr>
          <a:xfrm>
            <a:off x="1693429" y="9207634"/>
            <a:ext cx="8996344" cy="12280285"/>
          </a:xfrm>
          <a:prstGeom prst="rect">
            <a:avLst/>
          </a:prstGeom>
          <a:noFill/>
        </p:spPr>
        <p:txBody>
          <a:bodyPr wrap="square" rtlCol="0">
            <a:spAutoFit/>
          </a:bodyPr>
          <a:lstStyle/>
          <a:p>
            <a:r>
              <a:rPr lang="en-US" sz="3600" dirty="0"/>
              <a:t>The order for performing ultrasound imaging of the scrotum and testicles has been problematic for our emergency department since we starting using Epic. This order is used to aid in diagnosis of any conditions in the scrotum or testicles, but it is mainly used in our department to rule out testicular torsion, a surgical emergency. Testicular torsion is a urologic emergency with testicular loss possible without detection within six hours. Ultrasound is the preferred diagnostic method for this condition with a sensitivity of 93% and specificity of 100% (Schick et al., 2022).  In order to rule out this condition, visceral </a:t>
            </a:r>
            <a:r>
              <a:rPr lang="en-US" sz="3600" dirty="0" err="1"/>
              <a:t>doppler</a:t>
            </a:r>
            <a:r>
              <a:rPr lang="en-US" sz="3600" dirty="0"/>
              <a:t> is required in the study. For some reason, this order is completely separate from the ultrasound order, and the ultrasound department has to call us to have us modify our orders every time we order this study. Also, “rule out torsion,” is not even an option to select for reason of study when we do order the visceral </a:t>
            </a:r>
            <a:r>
              <a:rPr lang="en-US" sz="3600" dirty="0" err="1"/>
              <a:t>doppler</a:t>
            </a:r>
            <a:r>
              <a:rPr lang="en-US" sz="3600" dirty="0"/>
              <a:t> study. </a:t>
            </a:r>
          </a:p>
        </p:txBody>
      </p:sp>
      <p:sp>
        <p:nvSpPr>
          <p:cNvPr id="17" name="TextBox 16"/>
          <p:cNvSpPr txBox="1"/>
          <p:nvPr/>
        </p:nvSpPr>
        <p:spPr>
          <a:xfrm>
            <a:off x="1614049" y="21677217"/>
            <a:ext cx="8996344" cy="1015663"/>
          </a:xfrm>
          <a:prstGeom prst="rect">
            <a:avLst/>
          </a:prstGeom>
          <a:solidFill>
            <a:schemeClr val="tx1"/>
          </a:solidFill>
        </p:spPr>
        <p:txBody>
          <a:bodyPr wrap="square" rtlCol="0">
            <a:spAutoFit/>
          </a:bodyPr>
          <a:lstStyle/>
          <a:p>
            <a:r>
              <a:rPr lang="en-US" sz="6000" b="1">
                <a:solidFill>
                  <a:srgbClr val="DB5D20"/>
                </a:solidFill>
              </a:rPr>
              <a:t> OBJECTIVES</a:t>
            </a:r>
          </a:p>
        </p:txBody>
      </p:sp>
      <p:sp>
        <p:nvSpPr>
          <p:cNvPr id="18" name="TextBox 17"/>
          <p:cNvSpPr txBox="1"/>
          <p:nvPr/>
        </p:nvSpPr>
        <p:spPr>
          <a:xfrm>
            <a:off x="1614049" y="22826783"/>
            <a:ext cx="8996344" cy="5078313"/>
          </a:xfrm>
          <a:prstGeom prst="rect">
            <a:avLst/>
          </a:prstGeom>
          <a:noFill/>
        </p:spPr>
        <p:txBody>
          <a:bodyPr wrap="square" rtlCol="0">
            <a:spAutoFit/>
          </a:bodyPr>
          <a:lstStyle/>
          <a:p>
            <a:r>
              <a:rPr lang="en-US" sz="3600" dirty="0"/>
              <a:t>Objectives are to consolidate the Epic orders of ultrasound scrotum and testicles with the order for visceral </a:t>
            </a:r>
            <a:r>
              <a:rPr lang="en-US" sz="3600" dirty="0" err="1"/>
              <a:t>doppler</a:t>
            </a:r>
            <a:r>
              <a:rPr lang="en-US" sz="3600" dirty="0"/>
              <a:t>. This will save time and effort for both the emergency department as well as the ultrasound department. It will also improve communication between the departments and lead to a more efficient process for obtaining timely imaging for potential emergent conditions. </a:t>
            </a:r>
          </a:p>
        </p:txBody>
      </p:sp>
      <p:sp>
        <p:nvSpPr>
          <p:cNvPr id="19" name="TextBox 18"/>
          <p:cNvSpPr txBox="1"/>
          <p:nvPr/>
        </p:nvSpPr>
        <p:spPr>
          <a:xfrm>
            <a:off x="1614049" y="28064341"/>
            <a:ext cx="8996344" cy="1015663"/>
          </a:xfrm>
          <a:prstGeom prst="rect">
            <a:avLst/>
          </a:prstGeom>
          <a:solidFill>
            <a:schemeClr val="tx1"/>
          </a:solidFill>
        </p:spPr>
        <p:txBody>
          <a:bodyPr wrap="square" rtlCol="0">
            <a:spAutoFit/>
          </a:bodyPr>
          <a:lstStyle/>
          <a:p>
            <a:r>
              <a:rPr lang="en-US" sz="6000" b="1">
                <a:solidFill>
                  <a:srgbClr val="FF6600"/>
                </a:solidFill>
              </a:rPr>
              <a:t> </a:t>
            </a:r>
            <a:r>
              <a:rPr lang="en-US" sz="6000" b="1">
                <a:solidFill>
                  <a:srgbClr val="DB5D20"/>
                </a:solidFill>
              </a:rPr>
              <a:t>METHODS</a:t>
            </a:r>
          </a:p>
        </p:txBody>
      </p:sp>
      <p:sp>
        <p:nvSpPr>
          <p:cNvPr id="20" name="TextBox 19"/>
          <p:cNvSpPr txBox="1"/>
          <p:nvPr/>
        </p:nvSpPr>
        <p:spPr>
          <a:xfrm>
            <a:off x="1614049" y="29340897"/>
            <a:ext cx="8996344" cy="3416320"/>
          </a:xfrm>
          <a:prstGeom prst="rect">
            <a:avLst/>
          </a:prstGeom>
          <a:noFill/>
        </p:spPr>
        <p:txBody>
          <a:bodyPr wrap="square" rtlCol="0">
            <a:spAutoFit/>
          </a:bodyPr>
          <a:lstStyle/>
          <a:p>
            <a:r>
              <a:rPr lang="en-US" sz="3600" dirty="0"/>
              <a:t>In order to make this change, we will take multiple steps. We will first communicate with the ultrasound department and obtain their support to make this change which will improve both departments. </a:t>
            </a:r>
          </a:p>
          <a:p>
            <a:endParaRPr lang="en-US" sz="3600" dirty="0"/>
          </a:p>
        </p:txBody>
      </p:sp>
      <p:sp>
        <p:nvSpPr>
          <p:cNvPr id="22" name="TextBox 21"/>
          <p:cNvSpPr txBox="1"/>
          <p:nvPr/>
        </p:nvSpPr>
        <p:spPr>
          <a:xfrm>
            <a:off x="40464350" y="18233521"/>
            <a:ext cx="9241394" cy="7294305"/>
          </a:xfrm>
          <a:prstGeom prst="rect">
            <a:avLst/>
          </a:prstGeom>
          <a:noFill/>
        </p:spPr>
        <p:txBody>
          <a:bodyPr wrap="square" rtlCol="0">
            <a:spAutoFit/>
          </a:bodyPr>
          <a:lstStyle/>
          <a:p>
            <a:r>
              <a:rPr lang="en-US" sz="3600" dirty="0"/>
              <a:t>The separation of these orders as well as the communication issues that they have caused has created a longstanding issue that lead to inefficiency and increased the time to obtain time sensitive imaging. Combining the ultrasound scrotum and testicles order with the visceral </a:t>
            </a:r>
            <a:r>
              <a:rPr lang="en-US" sz="3600" dirty="0" err="1"/>
              <a:t>doppler</a:t>
            </a:r>
            <a:r>
              <a:rPr lang="en-US" sz="3600" dirty="0"/>
              <a:t> order as well as adding an option for “rule out torsion” on reason for exam will create a much smoother process to obtaining this imaging quickly. This will relieve current obstructions in the process, improve communications, and help patients get the imaging they need more quickly. </a:t>
            </a:r>
          </a:p>
        </p:txBody>
      </p:sp>
      <p:sp>
        <p:nvSpPr>
          <p:cNvPr id="28" name="TextBox 27"/>
          <p:cNvSpPr txBox="1"/>
          <p:nvPr/>
        </p:nvSpPr>
        <p:spPr>
          <a:xfrm>
            <a:off x="22441201" y="26401878"/>
            <a:ext cx="13864955" cy="830997"/>
          </a:xfrm>
          <a:prstGeom prst="rect">
            <a:avLst/>
          </a:prstGeom>
          <a:noFill/>
        </p:spPr>
        <p:txBody>
          <a:bodyPr wrap="square" rtlCol="0">
            <a:spAutoFit/>
          </a:bodyPr>
          <a:lstStyle/>
          <a:p>
            <a:r>
              <a:rPr lang="en-US" sz="4800" b="1"/>
              <a:t>New Ultrasound Order</a:t>
            </a:r>
          </a:p>
        </p:txBody>
      </p:sp>
      <p:sp>
        <p:nvSpPr>
          <p:cNvPr id="26" name="TextBox 25"/>
          <p:cNvSpPr txBox="1"/>
          <p:nvPr/>
        </p:nvSpPr>
        <p:spPr>
          <a:xfrm>
            <a:off x="39994556" y="34091666"/>
            <a:ext cx="8996344" cy="830997"/>
          </a:xfrm>
          <a:prstGeom prst="rect">
            <a:avLst/>
          </a:prstGeom>
          <a:noFill/>
        </p:spPr>
        <p:txBody>
          <a:bodyPr wrap="square" rtlCol="0">
            <a:spAutoFit/>
          </a:bodyPr>
          <a:lstStyle/>
          <a:p>
            <a:r>
              <a:rPr lang="en-US" sz="4800" b="1" dirty="0">
                <a:solidFill>
                  <a:srgbClr val="DB5D20"/>
                </a:solidFill>
              </a:rPr>
              <a:t>ACKNOWLEDGEMENTS</a:t>
            </a:r>
          </a:p>
        </p:txBody>
      </p:sp>
      <p:sp>
        <p:nvSpPr>
          <p:cNvPr id="27" name="TextBox 26"/>
          <p:cNvSpPr txBox="1"/>
          <p:nvPr/>
        </p:nvSpPr>
        <p:spPr>
          <a:xfrm>
            <a:off x="39994556" y="34804745"/>
            <a:ext cx="11211844" cy="3416320"/>
          </a:xfrm>
          <a:prstGeom prst="rect">
            <a:avLst/>
          </a:prstGeom>
          <a:noFill/>
        </p:spPr>
        <p:txBody>
          <a:bodyPr wrap="square" rtlCol="0">
            <a:spAutoFit/>
          </a:bodyPr>
          <a:lstStyle/>
          <a:p>
            <a:r>
              <a:rPr lang="en-US" sz="3600" dirty="0"/>
              <a:t>1. Kelly Murray is the greatest and most awesome Resident Research Director in all the land and without her I wouldn’t get to follow my dreams of being an EM physician.</a:t>
            </a:r>
          </a:p>
          <a:p>
            <a:r>
              <a:rPr lang="en-US" sz="3600" dirty="0"/>
              <a:t>2. Heidi Holmes, Director of Health Information Technology at Oklahoma State University Medical Center</a:t>
            </a:r>
          </a:p>
          <a:p>
            <a:endParaRPr lang="en-US" sz="3600" dirty="0"/>
          </a:p>
        </p:txBody>
      </p:sp>
      <p:sp>
        <p:nvSpPr>
          <p:cNvPr id="55" name="Rectangle 54"/>
          <p:cNvSpPr/>
          <p:nvPr/>
        </p:nvSpPr>
        <p:spPr>
          <a:xfrm>
            <a:off x="26083040" y="7249683"/>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6" name="Rectangle 55"/>
          <p:cNvSpPr/>
          <p:nvPr/>
        </p:nvSpPr>
        <p:spPr>
          <a:xfrm>
            <a:off x="13071159" y="7253331"/>
            <a:ext cx="12224445" cy="30414273"/>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9" name="Picture 48" descr="Petemug 2.eps"/>
          <p:cNvPicPr>
            <a:picLocks noChangeAspect="1"/>
          </p:cNvPicPr>
          <p:nvPr/>
        </p:nvPicPr>
        <p:blipFill>
          <a:blip r:embed="rId2">
            <a:alphaModFix amt="15000"/>
            <a:extLst>
              <a:ext uri="{28A0092B-C50C-407E-A947-70E740481C1C}">
                <a14:useLocalDpi xmlns:a14="http://schemas.microsoft.com/office/drawing/2010/main" val="0"/>
              </a:ext>
            </a:extLst>
          </a:blip>
          <a:stretch>
            <a:fillRect/>
          </a:stretch>
        </p:blipFill>
        <p:spPr>
          <a:xfrm>
            <a:off x="41617822" y="21219876"/>
            <a:ext cx="12515745" cy="14704595"/>
          </a:xfrm>
          <a:prstGeom prst="rect">
            <a:avLst/>
          </a:prstGeom>
        </p:spPr>
      </p:pic>
      <p:sp>
        <p:nvSpPr>
          <p:cNvPr id="57" name="TextBox 56"/>
          <p:cNvSpPr txBox="1"/>
          <p:nvPr/>
        </p:nvSpPr>
        <p:spPr>
          <a:xfrm>
            <a:off x="40464350" y="17030653"/>
            <a:ext cx="9167553" cy="1015663"/>
          </a:xfrm>
          <a:prstGeom prst="rect">
            <a:avLst/>
          </a:prstGeom>
          <a:solidFill>
            <a:schemeClr val="tx1"/>
          </a:solidFill>
        </p:spPr>
        <p:txBody>
          <a:bodyPr wrap="square" rtlCol="0">
            <a:spAutoFit/>
          </a:bodyPr>
          <a:lstStyle/>
          <a:p>
            <a:r>
              <a:rPr lang="en-US" sz="6000" b="1">
                <a:solidFill>
                  <a:srgbClr val="FF6600"/>
                </a:solidFill>
              </a:rPr>
              <a:t> </a:t>
            </a:r>
            <a:r>
              <a:rPr lang="en-US" sz="6000" b="1">
                <a:solidFill>
                  <a:srgbClr val="DB5D20"/>
                </a:solidFill>
              </a:rPr>
              <a:t>CONCLUSION</a:t>
            </a:r>
          </a:p>
        </p:txBody>
      </p:sp>
      <p:sp>
        <p:nvSpPr>
          <p:cNvPr id="58" name="TextBox 57"/>
          <p:cNvSpPr txBox="1"/>
          <p:nvPr/>
        </p:nvSpPr>
        <p:spPr>
          <a:xfrm>
            <a:off x="20162396" y="25338013"/>
            <a:ext cx="14596029" cy="1015663"/>
          </a:xfrm>
          <a:prstGeom prst="rect">
            <a:avLst/>
          </a:prstGeom>
          <a:noFill/>
        </p:spPr>
        <p:txBody>
          <a:bodyPr wrap="square" rtlCol="0">
            <a:spAutoFit/>
          </a:bodyPr>
          <a:lstStyle/>
          <a:p>
            <a:r>
              <a:rPr lang="en-US" sz="6000" b="1">
                <a:solidFill>
                  <a:srgbClr val="FF6600"/>
                </a:solidFill>
              </a:rPr>
              <a:t>PROPOSED EPIC ORDER CHANGES</a:t>
            </a:r>
            <a:endParaRPr lang="en-US" sz="6000" b="1">
              <a:solidFill>
                <a:srgbClr val="DB5D20"/>
              </a:solidFill>
            </a:endParaRPr>
          </a:p>
        </p:txBody>
      </p:sp>
      <p:sp>
        <p:nvSpPr>
          <p:cNvPr id="59" name="TextBox 58"/>
          <p:cNvSpPr txBox="1"/>
          <p:nvPr/>
        </p:nvSpPr>
        <p:spPr>
          <a:xfrm>
            <a:off x="40427428" y="27025655"/>
            <a:ext cx="9241394" cy="3416320"/>
          </a:xfrm>
          <a:prstGeom prst="rect">
            <a:avLst/>
          </a:prstGeom>
          <a:noFill/>
        </p:spPr>
        <p:txBody>
          <a:bodyPr wrap="square" rtlCol="0">
            <a:spAutoFit/>
          </a:bodyPr>
          <a:lstStyle/>
          <a:p>
            <a:r>
              <a:rPr lang="en-US" sz="3600" dirty="0"/>
              <a:t>Schick MA, </a:t>
            </a:r>
            <a:r>
              <a:rPr lang="en-US" sz="3600" dirty="0" err="1"/>
              <a:t>Sternard</a:t>
            </a:r>
            <a:r>
              <a:rPr lang="en-US" sz="3600" dirty="0"/>
              <a:t> BT. Testicular Torsion. [Updated 2022 Jun 21]. In: </a:t>
            </a:r>
            <a:r>
              <a:rPr lang="en-US" sz="3600" dirty="0" err="1"/>
              <a:t>StatPearls</a:t>
            </a:r>
            <a:r>
              <a:rPr lang="en-US" sz="3600" dirty="0"/>
              <a:t> [Internet]. Treasure Island (FL): </a:t>
            </a:r>
            <a:r>
              <a:rPr lang="en-US" sz="3600" dirty="0" err="1"/>
              <a:t>StatPearls</a:t>
            </a:r>
            <a:r>
              <a:rPr lang="en-US" sz="3600" dirty="0"/>
              <a:t> Publishing; 2023 Jan-. Available from: https://www.ncbi.nlm.nih.gov/books/NBK448199/</a:t>
            </a:r>
          </a:p>
        </p:txBody>
      </p:sp>
      <p:sp>
        <p:nvSpPr>
          <p:cNvPr id="60" name="TextBox 59"/>
          <p:cNvSpPr txBox="1"/>
          <p:nvPr/>
        </p:nvSpPr>
        <p:spPr>
          <a:xfrm>
            <a:off x="40464349" y="25781403"/>
            <a:ext cx="9167553" cy="1015663"/>
          </a:xfrm>
          <a:prstGeom prst="rect">
            <a:avLst/>
          </a:prstGeom>
          <a:solidFill>
            <a:schemeClr val="tx1"/>
          </a:solidFill>
        </p:spPr>
        <p:txBody>
          <a:bodyPr wrap="square" rtlCol="0">
            <a:spAutoFit/>
          </a:bodyPr>
          <a:lstStyle/>
          <a:p>
            <a:r>
              <a:rPr lang="en-US" sz="6000" b="1" dirty="0">
                <a:solidFill>
                  <a:srgbClr val="FF6600"/>
                </a:solidFill>
              </a:rPr>
              <a:t>REFERENCES</a:t>
            </a:r>
            <a:endParaRPr lang="en-US" sz="6000" b="1" dirty="0">
              <a:solidFill>
                <a:srgbClr val="DB5D20"/>
              </a:solidFill>
            </a:endParaRPr>
          </a:p>
        </p:txBody>
      </p:sp>
      <p:pic>
        <p:nvPicPr>
          <p:cNvPr id="42" name="Picture 41">
            <a:extLst>
              <a:ext uri="{FF2B5EF4-FFF2-40B4-BE49-F238E27FC236}">
                <a16:creationId xmlns:a16="http://schemas.microsoft.com/office/drawing/2014/main" id="{C09E35EB-BB74-E746-A56B-D97F02EBB9E0}"/>
              </a:ext>
            </a:extLst>
          </p:cNvPr>
          <p:cNvPicPr>
            <a:picLocks noChangeAspect="1"/>
          </p:cNvPicPr>
          <p:nvPr/>
        </p:nvPicPr>
        <p:blipFill>
          <a:blip r:embed="rId3">
            <a:alphaModFix/>
          </a:blip>
          <a:stretch>
            <a:fillRect/>
          </a:stretch>
        </p:blipFill>
        <p:spPr>
          <a:xfrm>
            <a:off x="39994556" y="586423"/>
            <a:ext cx="10700579" cy="4101889"/>
          </a:xfrm>
          <a:prstGeom prst="rect">
            <a:avLst/>
          </a:prstGeom>
        </p:spPr>
      </p:pic>
      <p:sp>
        <p:nvSpPr>
          <p:cNvPr id="39" name="TextBox 38"/>
          <p:cNvSpPr txBox="1"/>
          <p:nvPr/>
        </p:nvSpPr>
        <p:spPr>
          <a:xfrm>
            <a:off x="13189818" y="9493674"/>
            <a:ext cx="25236326" cy="1015663"/>
          </a:xfrm>
          <a:prstGeom prst="rect">
            <a:avLst/>
          </a:prstGeom>
          <a:noFill/>
        </p:spPr>
        <p:txBody>
          <a:bodyPr wrap="square" rtlCol="0">
            <a:spAutoFit/>
          </a:bodyPr>
          <a:lstStyle/>
          <a:p>
            <a:r>
              <a:rPr lang="en-US" sz="6000" b="1">
                <a:solidFill>
                  <a:srgbClr val="FF6600"/>
                </a:solidFill>
              </a:rPr>
              <a:t>CURRENT EPIC ORDERS</a:t>
            </a:r>
            <a:endParaRPr lang="en-US" sz="6000" b="1">
              <a:solidFill>
                <a:srgbClr val="DB5D20"/>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6066968" y="12199470"/>
            <a:ext cx="11887200" cy="10268416"/>
          </a:xfrm>
          <a:prstGeom prst="rect">
            <a:avLst/>
          </a:prstGeom>
        </p:spPr>
      </p:pic>
      <p:pic>
        <p:nvPicPr>
          <p:cNvPr id="8" name="Picture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229919" y="12161277"/>
            <a:ext cx="11883779" cy="5826807"/>
          </a:xfrm>
          <a:prstGeom prst="rect">
            <a:avLst/>
          </a:prstGeom>
        </p:spPr>
      </p:pic>
      <p:sp>
        <p:nvSpPr>
          <p:cNvPr id="44" name="TextBox 43"/>
          <p:cNvSpPr txBox="1"/>
          <p:nvPr/>
        </p:nvSpPr>
        <p:spPr>
          <a:xfrm>
            <a:off x="13301998" y="18631875"/>
            <a:ext cx="11883779" cy="5632311"/>
          </a:xfrm>
          <a:prstGeom prst="rect">
            <a:avLst/>
          </a:prstGeom>
          <a:noFill/>
        </p:spPr>
        <p:txBody>
          <a:bodyPr wrap="square" rtlCol="0">
            <a:spAutoFit/>
          </a:bodyPr>
          <a:lstStyle/>
          <a:p>
            <a:r>
              <a:rPr lang="en-US" sz="3600" dirty="0"/>
              <a:t>Left image: The current Epic order for ultrasound of the scrotum and testicles. This does not include the necessary order for visceral </a:t>
            </a:r>
            <a:r>
              <a:rPr lang="en-US" sz="3600" dirty="0" err="1"/>
              <a:t>doppler</a:t>
            </a:r>
            <a:r>
              <a:rPr lang="en-US" sz="3600" dirty="0"/>
              <a:t>, which we would rarely,  if ever, have the need to exclude from this study. </a:t>
            </a:r>
          </a:p>
          <a:p>
            <a:endParaRPr lang="en-US" sz="3600" dirty="0"/>
          </a:p>
          <a:p>
            <a:r>
              <a:rPr lang="en-US" sz="3600" dirty="0"/>
              <a:t>Right image: The current Epic order for visceral </a:t>
            </a:r>
            <a:r>
              <a:rPr lang="en-US" sz="3600" dirty="0" err="1"/>
              <a:t>doppler</a:t>
            </a:r>
            <a:r>
              <a:rPr lang="en-US" sz="3600" dirty="0"/>
              <a:t>. It is not included in the ultrasound scrotum order as it should be, and it doesn’t include “rule out torsion” as an option for reason for exam, which is the main reason we typically order this study. </a:t>
            </a:r>
          </a:p>
        </p:txBody>
      </p:sp>
      <p:sp>
        <p:nvSpPr>
          <p:cNvPr id="45" name="TextBox 44"/>
          <p:cNvSpPr txBox="1"/>
          <p:nvPr/>
        </p:nvSpPr>
        <p:spPr>
          <a:xfrm>
            <a:off x="13229919" y="10938905"/>
            <a:ext cx="13864955" cy="830997"/>
          </a:xfrm>
          <a:prstGeom prst="rect">
            <a:avLst/>
          </a:prstGeom>
          <a:noFill/>
        </p:spPr>
        <p:txBody>
          <a:bodyPr wrap="square" rtlCol="0">
            <a:spAutoFit/>
          </a:bodyPr>
          <a:lstStyle/>
          <a:p>
            <a:r>
              <a:rPr lang="en-US" sz="4800" b="1"/>
              <a:t>Ultrasound Order</a:t>
            </a:r>
          </a:p>
        </p:txBody>
      </p:sp>
      <p:sp>
        <p:nvSpPr>
          <p:cNvPr id="50" name="TextBox 49"/>
          <p:cNvSpPr txBox="1"/>
          <p:nvPr/>
        </p:nvSpPr>
        <p:spPr>
          <a:xfrm>
            <a:off x="26083041" y="10982262"/>
            <a:ext cx="13864955" cy="830997"/>
          </a:xfrm>
          <a:prstGeom prst="rect">
            <a:avLst/>
          </a:prstGeom>
          <a:noFill/>
        </p:spPr>
        <p:txBody>
          <a:bodyPr wrap="square" rtlCol="0">
            <a:spAutoFit/>
          </a:bodyPr>
          <a:lstStyle/>
          <a:p>
            <a:r>
              <a:rPr lang="en-US" sz="4800" b="1"/>
              <a:t>Visceral Doppler: Required Additional Order</a:t>
            </a:r>
          </a:p>
        </p:txBody>
      </p:sp>
      <p:pic>
        <p:nvPicPr>
          <p:cNvPr id="3" name="Picture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949184" y="27568065"/>
            <a:ext cx="17308029" cy="2895958"/>
          </a:xfrm>
          <a:prstGeom prst="rect">
            <a:avLst/>
          </a:prstGeom>
        </p:spPr>
      </p:pic>
      <p:sp>
        <p:nvSpPr>
          <p:cNvPr id="15" name="TextBox 14"/>
          <p:cNvSpPr txBox="1"/>
          <p:nvPr/>
        </p:nvSpPr>
        <p:spPr>
          <a:xfrm>
            <a:off x="19079307" y="30927724"/>
            <a:ext cx="13047785" cy="1754326"/>
          </a:xfrm>
          <a:prstGeom prst="rect">
            <a:avLst/>
          </a:prstGeom>
          <a:noFill/>
        </p:spPr>
        <p:txBody>
          <a:bodyPr wrap="square" rtlCol="0">
            <a:spAutoFit/>
          </a:bodyPr>
          <a:lstStyle/>
          <a:p>
            <a:r>
              <a:rPr lang="en-US" sz="3600"/>
              <a:t>The new order has been created to open a bundle that automatically includes the visceral Doppler  option, and the proper indications will be included in the new order.</a:t>
            </a:r>
          </a:p>
        </p:txBody>
      </p:sp>
      <p:sp>
        <p:nvSpPr>
          <p:cNvPr id="36" name="TextBox 35"/>
          <p:cNvSpPr txBox="1"/>
          <p:nvPr/>
        </p:nvSpPr>
        <p:spPr>
          <a:xfrm>
            <a:off x="40464351" y="8191971"/>
            <a:ext cx="9167553" cy="1015663"/>
          </a:xfrm>
          <a:prstGeom prst="rect">
            <a:avLst/>
          </a:prstGeom>
          <a:solidFill>
            <a:schemeClr val="tx1"/>
          </a:solidFill>
        </p:spPr>
        <p:txBody>
          <a:bodyPr wrap="square" rtlCol="0">
            <a:spAutoFit/>
          </a:bodyPr>
          <a:lstStyle/>
          <a:p>
            <a:r>
              <a:rPr lang="en-US" sz="6000" b="1" dirty="0">
                <a:solidFill>
                  <a:srgbClr val="FF6600"/>
                </a:solidFill>
              </a:rPr>
              <a:t> </a:t>
            </a:r>
            <a:r>
              <a:rPr lang="en-US" sz="6000" b="1" dirty="0">
                <a:solidFill>
                  <a:srgbClr val="DB5D20"/>
                </a:solidFill>
              </a:rPr>
              <a:t>Methods (Cont.)</a:t>
            </a:r>
          </a:p>
        </p:txBody>
      </p:sp>
      <p:sp>
        <p:nvSpPr>
          <p:cNvPr id="9" name="TextBox 8"/>
          <p:cNvSpPr txBox="1"/>
          <p:nvPr/>
        </p:nvSpPr>
        <p:spPr>
          <a:xfrm>
            <a:off x="40501271" y="9417537"/>
            <a:ext cx="8509073" cy="7294305"/>
          </a:xfrm>
          <a:prstGeom prst="rect">
            <a:avLst/>
          </a:prstGeom>
          <a:noFill/>
        </p:spPr>
        <p:txBody>
          <a:bodyPr wrap="square" rtlCol="0">
            <a:spAutoFit/>
          </a:bodyPr>
          <a:lstStyle/>
          <a:p>
            <a:r>
              <a:rPr lang="en-US" sz="3600" dirty="0"/>
              <a:t>Next we will make a formal request to consolidate the orders through the “Epic request” link on the Oklahoma State University Medical Center Help Desk website. We will then discuss how these changes will improve day to day operation in the emergency department with the Epic technicians. </a:t>
            </a:r>
          </a:p>
          <a:p>
            <a:endParaRPr lang="en-US" sz="3600" dirty="0"/>
          </a:p>
          <a:p>
            <a:r>
              <a:rPr lang="en-US" sz="3600" dirty="0"/>
              <a:t>We will then inform the emergency department and ultrasound department staff of the order changes in Epic so that they are aware of the </a:t>
            </a:r>
            <a:r>
              <a:rPr lang="en-US" sz="3600"/>
              <a:t>new process.</a:t>
            </a:r>
            <a:endParaRPr lang="en-US" sz="3600" dirty="0"/>
          </a:p>
        </p:txBody>
      </p:sp>
    </p:spTree>
    <p:extLst>
      <p:ext uri="{BB962C8B-B14F-4D97-AF65-F5344CB8AC3E}">
        <p14:creationId xmlns:p14="http://schemas.microsoft.com/office/powerpoint/2010/main" val="2745852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31</TotalTime>
  <Words>748</Words>
  <Application>Microsoft Office PowerPoint</Application>
  <PresentationFormat>Custom</PresentationFormat>
  <Paragraphs>29</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Dohn</dc:creator>
  <cp:lastModifiedBy>Cummins, Lisa</cp:lastModifiedBy>
  <cp:revision>6</cp:revision>
  <cp:lastPrinted>2016-11-01T15:20:30Z</cp:lastPrinted>
  <dcterms:created xsi:type="dcterms:W3CDTF">2016-09-29T15:12:40Z</dcterms:created>
  <dcterms:modified xsi:type="dcterms:W3CDTF">2023-05-03T17:45:43Z</dcterms:modified>
</cp:coreProperties>
</file>