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1" r:id="rId1"/>
  </p:sldMasterIdLst>
  <p:notesMasterIdLst>
    <p:notesMasterId r:id="rId3"/>
  </p:notesMasterIdLst>
  <p:sldIdLst>
    <p:sldId id="256" r:id="rId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5" d="100"/>
          <a:sy n="145" d="100"/>
        </p:scale>
        <p:origin x="624" y="12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23647040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13e8dc83d3c_2_75:notes"/>
          <p:cNvSpPr txBox="1">
            <a:spLocks noGrp="1"/>
          </p:cNvSpPr>
          <p:nvPr>
            <p:ph type="body" idx="1"/>
          </p:nvPr>
        </p:nvSpPr>
        <p:spPr>
          <a:xfrm>
            <a:off x="685800" y="4400550"/>
            <a:ext cx="5486400"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7" name="Google Shape;127;g13e8dc83d3c_2_7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645641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56"/>
        <p:cNvGrpSpPr/>
        <p:nvPr/>
      </p:nvGrpSpPr>
      <p:grpSpPr>
        <a:xfrm>
          <a:off x="0" y="0"/>
          <a:ext cx="0" cy="0"/>
          <a:chOff x="0" y="0"/>
          <a:chExt cx="0" cy="0"/>
        </a:xfrm>
      </p:grpSpPr>
      <p:sp>
        <p:nvSpPr>
          <p:cNvPr id="57" name="Google Shape;57;p14"/>
          <p:cNvSpPr txBox="1">
            <a:spLocks noGrp="1"/>
          </p:cNvSpPr>
          <p:nvPr>
            <p:ph type="ctrTitle"/>
          </p:nvPr>
        </p:nvSpPr>
        <p:spPr>
          <a:xfrm>
            <a:off x="685800" y="1597819"/>
            <a:ext cx="7772400" cy="1102519"/>
          </a:xfrm>
          <a:prstGeom prst="rect">
            <a:avLst/>
          </a:prstGeom>
          <a:noFill/>
          <a:ln>
            <a:noFill/>
          </a:ln>
        </p:spPr>
        <p:txBody>
          <a:bodyPr spcFirstLastPara="1" wrap="square" lIns="83825" tIns="41900" rIns="83825" bIns="41900" anchor="ctr" anchorCtr="0">
            <a:normAutofit/>
          </a:bodyPr>
          <a:lstStyle>
            <a:lvl1pPr lvl="0" algn="ctr">
              <a:spcBef>
                <a:spcPts val="0"/>
              </a:spcBef>
              <a:spcAft>
                <a:spcPts val="0"/>
              </a:spcAft>
              <a:buClr>
                <a:schemeClr val="dk1"/>
              </a:buClr>
              <a:buSzPts val="300"/>
              <a:buNone/>
              <a:defRPr/>
            </a:lvl1pPr>
            <a:lvl2pPr lvl="1">
              <a:spcBef>
                <a:spcPts val="0"/>
              </a:spcBef>
              <a:spcAft>
                <a:spcPts val="0"/>
              </a:spcAft>
              <a:buSzPts val="200"/>
              <a:buNone/>
              <a:defRPr/>
            </a:lvl2pPr>
            <a:lvl3pPr lvl="2">
              <a:spcBef>
                <a:spcPts val="0"/>
              </a:spcBef>
              <a:spcAft>
                <a:spcPts val="0"/>
              </a:spcAft>
              <a:buSzPts val="200"/>
              <a:buNone/>
              <a:defRPr/>
            </a:lvl3pPr>
            <a:lvl4pPr lvl="3">
              <a:spcBef>
                <a:spcPts val="0"/>
              </a:spcBef>
              <a:spcAft>
                <a:spcPts val="0"/>
              </a:spcAft>
              <a:buSzPts val="200"/>
              <a:buNone/>
              <a:defRPr/>
            </a:lvl4pPr>
            <a:lvl5pPr lvl="4">
              <a:spcBef>
                <a:spcPts val="0"/>
              </a:spcBef>
              <a:spcAft>
                <a:spcPts val="0"/>
              </a:spcAft>
              <a:buSzPts val="200"/>
              <a:buNone/>
              <a:defRPr/>
            </a:lvl5pPr>
            <a:lvl6pPr lvl="5">
              <a:spcBef>
                <a:spcPts val="0"/>
              </a:spcBef>
              <a:spcAft>
                <a:spcPts val="0"/>
              </a:spcAft>
              <a:buSzPts val="200"/>
              <a:buNone/>
              <a:defRPr/>
            </a:lvl6pPr>
            <a:lvl7pPr lvl="6">
              <a:spcBef>
                <a:spcPts val="0"/>
              </a:spcBef>
              <a:spcAft>
                <a:spcPts val="0"/>
              </a:spcAft>
              <a:buSzPts val="200"/>
              <a:buNone/>
              <a:defRPr/>
            </a:lvl7pPr>
            <a:lvl8pPr lvl="7">
              <a:spcBef>
                <a:spcPts val="0"/>
              </a:spcBef>
              <a:spcAft>
                <a:spcPts val="0"/>
              </a:spcAft>
              <a:buSzPts val="200"/>
              <a:buNone/>
              <a:defRPr/>
            </a:lvl8pPr>
            <a:lvl9pPr lvl="8">
              <a:spcBef>
                <a:spcPts val="0"/>
              </a:spcBef>
              <a:spcAft>
                <a:spcPts val="0"/>
              </a:spcAft>
              <a:buSzPts val="200"/>
              <a:buNone/>
              <a:defRPr/>
            </a:lvl9pPr>
          </a:lstStyle>
          <a:p>
            <a:endParaRPr/>
          </a:p>
        </p:txBody>
      </p:sp>
      <p:sp>
        <p:nvSpPr>
          <p:cNvPr id="58" name="Google Shape;58;p14"/>
          <p:cNvSpPr txBox="1">
            <a:spLocks noGrp="1"/>
          </p:cNvSpPr>
          <p:nvPr>
            <p:ph type="subTitle" idx="1"/>
          </p:nvPr>
        </p:nvSpPr>
        <p:spPr>
          <a:xfrm>
            <a:off x="1371600" y="2914650"/>
            <a:ext cx="6400800" cy="1314450"/>
          </a:xfrm>
          <a:prstGeom prst="rect">
            <a:avLst/>
          </a:prstGeom>
          <a:noFill/>
          <a:ln>
            <a:noFill/>
          </a:ln>
        </p:spPr>
        <p:txBody>
          <a:bodyPr spcFirstLastPara="1" wrap="square" lIns="83825" tIns="41900" rIns="83825" bIns="41900" anchor="t" anchorCtr="0">
            <a:normAutofit/>
          </a:bodyPr>
          <a:lstStyle>
            <a:lvl1pPr lvl="0" algn="ctr">
              <a:spcBef>
                <a:spcPts val="600"/>
              </a:spcBef>
              <a:spcAft>
                <a:spcPts val="0"/>
              </a:spcAft>
              <a:buClr>
                <a:srgbClr val="888888"/>
              </a:buClr>
              <a:buSzPts val="2900"/>
              <a:buNone/>
              <a:defRPr>
                <a:solidFill>
                  <a:srgbClr val="888888"/>
                </a:solidFill>
              </a:defRPr>
            </a:lvl1pPr>
            <a:lvl2pPr lvl="1" algn="ctr">
              <a:spcBef>
                <a:spcPts val="500"/>
              </a:spcBef>
              <a:spcAft>
                <a:spcPts val="0"/>
              </a:spcAft>
              <a:buClr>
                <a:srgbClr val="888888"/>
              </a:buClr>
              <a:buSzPts val="2600"/>
              <a:buNone/>
              <a:defRPr>
                <a:solidFill>
                  <a:srgbClr val="888888"/>
                </a:solidFill>
              </a:defRPr>
            </a:lvl2pPr>
            <a:lvl3pPr lvl="2" algn="ctr">
              <a:spcBef>
                <a:spcPts val="400"/>
              </a:spcBef>
              <a:spcAft>
                <a:spcPts val="0"/>
              </a:spcAft>
              <a:buClr>
                <a:srgbClr val="888888"/>
              </a:buClr>
              <a:buSzPts val="2200"/>
              <a:buNone/>
              <a:defRPr>
                <a:solidFill>
                  <a:srgbClr val="888888"/>
                </a:solidFill>
              </a:defRPr>
            </a:lvl3pPr>
            <a:lvl4pPr lvl="3" algn="ctr">
              <a:spcBef>
                <a:spcPts val="400"/>
              </a:spcBef>
              <a:spcAft>
                <a:spcPts val="0"/>
              </a:spcAft>
              <a:buClr>
                <a:srgbClr val="888888"/>
              </a:buClr>
              <a:buSzPts val="1800"/>
              <a:buNone/>
              <a:defRPr>
                <a:solidFill>
                  <a:srgbClr val="888888"/>
                </a:solidFill>
              </a:defRPr>
            </a:lvl4pPr>
            <a:lvl5pPr lvl="4" algn="ctr">
              <a:spcBef>
                <a:spcPts val="400"/>
              </a:spcBef>
              <a:spcAft>
                <a:spcPts val="0"/>
              </a:spcAft>
              <a:buClr>
                <a:srgbClr val="888888"/>
              </a:buClr>
              <a:buSzPts val="1800"/>
              <a:buNone/>
              <a:defRPr>
                <a:solidFill>
                  <a:srgbClr val="888888"/>
                </a:solidFill>
              </a:defRPr>
            </a:lvl5pPr>
            <a:lvl6pPr lvl="5" algn="ctr">
              <a:spcBef>
                <a:spcPts val="400"/>
              </a:spcBef>
              <a:spcAft>
                <a:spcPts val="0"/>
              </a:spcAft>
              <a:buClr>
                <a:srgbClr val="888888"/>
              </a:buClr>
              <a:buSzPts val="1800"/>
              <a:buNone/>
              <a:defRPr>
                <a:solidFill>
                  <a:srgbClr val="888888"/>
                </a:solidFill>
              </a:defRPr>
            </a:lvl6pPr>
            <a:lvl7pPr lvl="6" algn="ctr">
              <a:spcBef>
                <a:spcPts val="400"/>
              </a:spcBef>
              <a:spcAft>
                <a:spcPts val="0"/>
              </a:spcAft>
              <a:buClr>
                <a:srgbClr val="888888"/>
              </a:buClr>
              <a:buSzPts val="1800"/>
              <a:buNone/>
              <a:defRPr>
                <a:solidFill>
                  <a:srgbClr val="888888"/>
                </a:solidFill>
              </a:defRPr>
            </a:lvl7pPr>
            <a:lvl8pPr lvl="7" algn="ctr">
              <a:spcBef>
                <a:spcPts val="400"/>
              </a:spcBef>
              <a:spcAft>
                <a:spcPts val="0"/>
              </a:spcAft>
              <a:buClr>
                <a:srgbClr val="888888"/>
              </a:buClr>
              <a:buSzPts val="1800"/>
              <a:buNone/>
              <a:defRPr>
                <a:solidFill>
                  <a:srgbClr val="888888"/>
                </a:solidFill>
              </a:defRPr>
            </a:lvl8pPr>
            <a:lvl9pPr lvl="8" algn="ctr">
              <a:spcBef>
                <a:spcPts val="400"/>
              </a:spcBef>
              <a:spcAft>
                <a:spcPts val="0"/>
              </a:spcAft>
              <a:buClr>
                <a:srgbClr val="888888"/>
              </a:buClr>
              <a:buSzPts val="1800"/>
              <a:buNone/>
              <a:defRPr>
                <a:solidFill>
                  <a:srgbClr val="888888"/>
                </a:solidFill>
              </a:defRPr>
            </a:lvl9pPr>
          </a:lstStyle>
          <a:p>
            <a:endParaRPr/>
          </a:p>
        </p:txBody>
      </p:sp>
      <p:sp>
        <p:nvSpPr>
          <p:cNvPr id="59" name="Google Shape;59;p14"/>
          <p:cNvSpPr txBox="1">
            <a:spLocks noGrp="1"/>
          </p:cNvSpPr>
          <p:nvPr>
            <p:ph type="dt" idx="10"/>
          </p:nvPr>
        </p:nvSpPr>
        <p:spPr>
          <a:xfrm>
            <a:off x="457200" y="4767263"/>
            <a:ext cx="2133600" cy="273844"/>
          </a:xfrm>
          <a:prstGeom prst="rect">
            <a:avLst/>
          </a:prstGeom>
          <a:noFill/>
          <a:ln>
            <a:noFill/>
          </a:ln>
        </p:spPr>
        <p:txBody>
          <a:bodyPr spcFirstLastPara="1" wrap="square" lIns="83825" tIns="41900" rIns="83825" bIns="41900" anchor="ctr" anchorCtr="0">
            <a:noAutofit/>
          </a:bodyPr>
          <a:lstStyle>
            <a:lvl1pPr lvl="0" algn="l">
              <a:spcBef>
                <a:spcPts val="0"/>
              </a:spcBef>
              <a:spcAft>
                <a:spcPts val="0"/>
              </a:spcAft>
              <a:buSzPts val="200"/>
              <a:buNone/>
              <a:defRPr/>
            </a:lvl1pPr>
            <a:lvl2pPr lvl="1" algn="l">
              <a:spcBef>
                <a:spcPts val="0"/>
              </a:spcBef>
              <a:spcAft>
                <a:spcPts val="0"/>
              </a:spcAft>
              <a:buSzPts val="200"/>
              <a:buNone/>
              <a:defRPr/>
            </a:lvl2pPr>
            <a:lvl3pPr lvl="2" algn="l">
              <a:spcBef>
                <a:spcPts val="0"/>
              </a:spcBef>
              <a:spcAft>
                <a:spcPts val="0"/>
              </a:spcAft>
              <a:buSzPts val="200"/>
              <a:buNone/>
              <a:defRPr/>
            </a:lvl3pPr>
            <a:lvl4pPr lvl="3" algn="l">
              <a:spcBef>
                <a:spcPts val="0"/>
              </a:spcBef>
              <a:spcAft>
                <a:spcPts val="0"/>
              </a:spcAft>
              <a:buSzPts val="200"/>
              <a:buNone/>
              <a:defRPr/>
            </a:lvl4pPr>
            <a:lvl5pPr lvl="4" algn="l">
              <a:spcBef>
                <a:spcPts val="0"/>
              </a:spcBef>
              <a:spcAft>
                <a:spcPts val="0"/>
              </a:spcAft>
              <a:buSzPts val="200"/>
              <a:buNone/>
              <a:defRPr/>
            </a:lvl5pPr>
            <a:lvl6pPr lvl="5" algn="l">
              <a:spcBef>
                <a:spcPts val="0"/>
              </a:spcBef>
              <a:spcAft>
                <a:spcPts val="0"/>
              </a:spcAft>
              <a:buSzPts val="200"/>
              <a:buNone/>
              <a:defRPr/>
            </a:lvl6pPr>
            <a:lvl7pPr lvl="6" algn="l">
              <a:spcBef>
                <a:spcPts val="0"/>
              </a:spcBef>
              <a:spcAft>
                <a:spcPts val="0"/>
              </a:spcAft>
              <a:buSzPts val="200"/>
              <a:buNone/>
              <a:defRPr/>
            </a:lvl7pPr>
            <a:lvl8pPr lvl="7" algn="l">
              <a:spcBef>
                <a:spcPts val="0"/>
              </a:spcBef>
              <a:spcAft>
                <a:spcPts val="0"/>
              </a:spcAft>
              <a:buSzPts val="200"/>
              <a:buNone/>
              <a:defRPr/>
            </a:lvl8pPr>
            <a:lvl9pPr lvl="8" algn="l">
              <a:spcBef>
                <a:spcPts val="0"/>
              </a:spcBef>
              <a:spcAft>
                <a:spcPts val="0"/>
              </a:spcAft>
              <a:buSzPts val="200"/>
              <a:buNone/>
              <a:defRPr/>
            </a:lvl9pPr>
          </a:lstStyle>
          <a:p>
            <a:endParaRPr/>
          </a:p>
        </p:txBody>
      </p:sp>
      <p:sp>
        <p:nvSpPr>
          <p:cNvPr id="60" name="Google Shape;60;p14"/>
          <p:cNvSpPr txBox="1">
            <a:spLocks noGrp="1"/>
          </p:cNvSpPr>
          <p:nvPr>
            <p:ph type="ftr" idx="11"/>
          </p:nvPr>
        </p:nvSpPr>
        <p:spPr>
          <a:xfrm>
            <a:off x="3124200" y="4767263"/>
            <a:ext cx="2895600" cy="273844"/>
          </a:xfrm>
          <a:prstGeom prst="rect">
            <a:avLst/>
          </a:prstGeom>
          <a:noFill/>
          <a:ln>
            <a:noFill/>
          </a:ln>
        </p:spPr>
        <p:txBody>
          <a:bodyPr spcFirstLastPara="1" wrap="square" lIns="83825" tIns="41900" rIns="83825" bIns="41900" anchor="ctr" anchorCtr="0">
            <a:noAutofit/>
          </a:bodyPr>
          <a:lstStyle>
            <a:lvl1pPr lvl="0" algn="ctr">
              <a:spcBef>
                <a:spcPts val="0"/>
              </a:spcBef>
              <a:spcAft>
                <a:spcPts val="0"/>
              </a:spcAft>
              <a:buSzPts val="200"/>
              <a:buNone/>
              <a:defRPr/>
            </a:lvl1pPr>
            <a:lvl2pPr lvl="1" algn="l">
              <a:spcBef>
                <a:spcPts val="0"/>
              </a:spcBef>
              <a:spcAft>
                <a:spcPts val="0"/>
              </a:spcAft>
              <a:buSzPts val="200"/>
              <a:buNone/>
              <a:defRPr/>
            </a:lvl2pPr>
            <a:lvl3pPr lvl="2" algn="l">
              <a:spcBef>
                <a:spcPts val="0"/>
              </a:spcBef>
              <a:spcAft>
                <a:spcPts val="0"/>
              </a:spcAft>
              <a:buSzPts val="200"/>
              <a:buNone/>
              <a:defRPr/>
            </a:lvl3pPr>
            <a:lvl4pPr lvl="3" algn="l">
              <a:spcBef>
                <a:spcPts val="0"/>
              </a:spcBef>
              <a:spcAft>
                <a:spcPts val="0"/>
              </a:spcAft>
              <a:buSzPts val="200"/>
              <a:buNone/>
              <a:defRPr/>
            </a:lvl4pPr>
            <a:lvl5pPr lvl="4" algn="l">
              <a:spcBef>
                <a:spcPts val="0"/>
              </a:spcBef>
              <a:spcAft>
                <a:spcPts val="0"/>
              </a:spcAft>
              <a:buSzPts val="200"/>
              <a:buNone/>
              <a:defRPr/>
            </a:lvl5pPr>
            <a:lvl6pPr lvl="5" algn="l">
              <a:spcBef>
                <a:spcPts val="0"/>
              </a:spcBef>
              <a:spcAft>
                <a:spcPts val="0"/>
              </a:spcAft>
              <a:buSzPts val="200"/>
              <a:buNone/>
              <a:defRPr/>
            </a:lvl6pPr>
            <a:lvl7pPr lvl="6" algn="l">
              <a:spcBef>
                <a:spcPts val="0"/>
              </a:spcBef>
              <a:spcAft>
                <a:spcPts val="0"/>
              </a:spcAft>
              <a:buSzPts val="200"/>
              <a:buNone/>
              <a:defRPr/>
            </a:lvl7pPr>
            <a:lvl8pPr lvl="7" algn="l">
              <a:spcBef>
                <a:spcPts val="0"/>
              </a:spcBef>
              <a:spcAft>
                <a:spcPts val="0"/>
              </a:spcAft>
              <a:buSzPts val="200"/>
              <a:buNone/>
              <a:defRPr/>
            </a:lvl8pPr>
            <a:lvl9pPr lvl="8" algn="l">
              <a:spcBef>
                <a:spcPts val="0"/>
              </a:spcBef>
              <a:spcAft>
                <a:spcPts val="0"/>
              </a:spcAft>
              <a:buSzPts val="200"/>
              <a:buNone/>
              <a:defRPr/>
            </a:lvl9pPr>
          </a:lstStyle>
          <a:p>
            <a:endParaRPr/>
          </a:p>
        </p:txBody>
      </p:sp>
      <p:sp>
        <p:nvSpPr>
          <p:cNvPr id="61" name="Google Shape;61;p14"/>
          <p:cNvSpPr txBox="1">
            <a:spLocks noGrp="1"/>
          </p:cNvSpPr>
          <p:nvPr>
            <p:ph type="sldNum" idx="12"/>
          </p:nvPr>
        </p:nvSpPr>
        <p:spPr>
          <a:xfrm>
            <a:off x="6553200" y="4767263"/>
            <a:ext cx="2133600" cy="273844"/>
          </a:xfrm>
          <a:prstGeom prst="rect">
            <a:avLst/>
          </a:prstGeom>
          <a:noFill/>
          <a:ln>
            <a:noFill/>
          </a:ln>
        </p:spPr>
        <p:txBody>
          <a:bodyPr spcFirstLastPara="1" wrap="square" lIns="83825" tIns="41900" rIns="83825" bIns="419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13"/>
        <p:cNvGrpSpPr/>
        <p:nvPr/>
      </p:nvGrpSpPr>
      <p:grpSpPr>
        <a:xfrm>
          <a:off x="0" y="0"/>
          <a:ext cx="0" cy="0"/>
          <a:chOff x="0" y="0"/>
          <a:chExt cx="0" cy="0"/>
        </a:xfrm>
      </p:grpSpPr>
      <p:sp>
        <p:nvSpPr>
          <p:cNvPr id="114" name="Google Shape;114;p23"/>
          <p:cNvSpPr txBox="1">
            <a:spLocks noGrp="1"/>
          </p:cNvSpPr>
          <p:nvPr>
            <p:ph type="title"/>
          </p:nvPr>
        </p:nvSpPr>
        <p:spPr>
          <a:xfrm>
            <a:off x="457200" y="205979"/>
            <a:ext cx="8229600" cy="857250"/>
          </a:xfrm>
          <a:prstGeom prst="rect">
            <a:avLst/>
          </a:prstGeom>
          <a:noFill/>
          <a:ln>
            <a:noFill/>
          </a:ln>
        </p:spPr>
        <p:txBody>
          <a:bodyPr spcFirstLastPara="1" wrap="square" lIns="83825" tIns="41900" rIns="83825" bIns="41900" anchor="ctr" anchorCtr="0">
            <a:normAutofit/>
          </a:bodyPr>
          <a:lstStyle>
            <a:lvl1pPr lvl="0" algn="ctr">
              <a:spcBef>
                <a:spcPts val="0"/>
              </a:spcBef>
              <a:spcAft>
                <a:spcPts val="0"/>
              </a:spcAft>
              <a:buClr>
                <a:schemeClr val="dk1"/>
              </a:buClr>
              <a:buSzPts val="300"/>
              <a:buNone/>
              <a:defRPr/>
            </a:lvl1pPr>
            <a:lvl2pPr lvl="1">
              <a:spcBef>
                <a:spcPts val="0"/>
              </a:spcBef>
              <a:spcAft>
                <a:spcPts val="0"/>
              </a:spcAft>
              <a:buSzPts val="200"/>
              <a:buNone/>
              <a:defRPr/>
            </a:lvl2pPr>
            <a:lvl3pPr lvl="2">
              <a:spcBef>
                <a:spcPts val="0"/>
              </a:spcBef>
              <a:spcAft>
                <a:spcPts val="0"/>
              </a:spcAft>
              <a:buSzPts val="200"/>
              <a:buNone/>
              <a:defRPr/>
            </a:lvl3pPr>
            <a:lvl4pPr lvl="3">
              <a:spcBef>
                <a:spcPts val="0"/>
              </a:spcBef>
              <a:spcAft>
                <a:spcPts val="0"/>
              </a:spcAft>
              <a:buSzPts val="200"/>
              <a:buNone/>
              <a:defRPr/>
            </a:lvl4pPr>
            <a:lvl5pPr lvl="4">
              <a:spcBef>
                <a:spcPts val="0"/>
              </a:spcBef>
              <a:spcAft>
                <a:spcPts val="0"/>
              </a:spcAft>
              <a:buSzPts val="200"/>
              <a:buNone/>
              <a:defRPr/>
            </a:lvl5pPr>
            <a:lvl6pPr lvl="5">
              <a:spcBef>
                <a:spcPts val="0"/>
              </a:spcBef>
              <a:spcAft>
                <a:spcPts val="0"/>
              </a:spcAft>
              <a:buSzPts val="200"/>
              <a:buNone/>
              <a:defRPr/>
            </a:lvl6pPr>
            <a:lvl7pPr lvl="6">
              <a:spcBef>
                <a:spcPts val="0"/>
              </a:spcBef>
              <a:spcAft>
                <a:spcPts val="0"/>
              </a:spcAft>
              <a:buSzPts val="200"/>
              <a:buNone/>
              <a:defRPr/>
            </a:lvl7pPr>
            <a:lvl8pPr lvl="7">
              <a:spcBef>
                <a:spcPts val="0"/>
              </a:spcBef>
              <a:spcAft>
                <a:spcPts val="0"/>
              </a:spcAft>
              <a:buSzPts val="200"/>
              <a:buNone/>
              <a:defRPr/>
            </a:lvl8pPr>
            <a:lvl9pPr lvl="8">
              <a:spcBef>
                <a:spcPts val="0"/>
              </a:spcBef>
              <a:spcAft>
                <a:spcPts val="0"/>
              </a:spcAft>
              <a:buSzPts val="200"/>
              <a:buNone/>
              <a:defRPr/>
            </a:lvl9pPr>
          </a:lstStyle>
          <a:p>
            <a:endParaRPr/>
          </a:p>
        </p:txBody>
      </p:sp>
      <p:sp>
        <p:nvSpPr>
          <p:cNvPr id="115" name="Google Shape;115;p23"/>
          <p:cNvSpPr txBox="1">
            <a:spLocks noGrp="1"/>
          </p:cNvSpPr>
          <p:nvPr>
            <p:ph type="body" idx="1"/>
          </p:nvPr>
        </p:nvSpPr>
        <p:spPr>
          <a:xfrm rot="5400000">
            <a:off x="2874764" y="-1217413"/>
            <a:ext cx="3394472" cy="8229600"/>
          </a:xfrm>
          <a:prstGeom prst="rect">
            <a:avLst/>
          </a:prstGeom>
          <a:noFill/>
          <a:ln>
            <a:noFill/>
          </a:ln>
        </p:spPr>
        <p:txBody>
          <a:bodyPr spcFirstLastPara="1" wrap="square" lIns="83825" tIns="41900" rIns="83825" bIns="41900" anchor="t" anchorCtr="0">
            <a:normAutofit/>
          </a:bodyPr>
          <a:lstStyle>
            <a:lvl1pPr marL="457200" lvl="0" indent="-247650" algn="l">
              <a:spcBef>
                <a:spcPts val="100"/>
              </a:spcBef>
              <a:spcAft>
                <a:spcPts val="0"/>
              </a:spcAft>
              <a:buClr>
                <a:schemeClr val="dk1"/>
              </a:buClr>
              <a:buSzPts val="300"/>
              <a:buChar char="•"/>
              <a:defRPr/>
            </a:lvl1pPr>
            <a:lvl2pPr marL="914400" lvl="1" indent="-247650" algn="l">
              <a:spcBef>
                <a:spcPts val="100"/>
              </a:spcBef>
              <a:spcAft>
                <a:spcPts val="0"/>
              </a:spcAft>
              <a:buClr>
                <a:schemeClr val="dk1"/>
              </a:buClr>
              <a:buSzPts val="300"/>
              <a:buChar char="–"/>
              <a:defRPr/>
            </a:lvl2pPr>
            <a:lvl3pPr marL="1371600" lvl="2" indent="-247650" algn="l">
              <a:spcBef>
                <a:spcPts val="100"/>
              </a:spcBef>
              <a:spcAft>
                <a:spcPts val="0"/>
              </a:spcAft>
              <a:buClr>
                <a:schemeClr val="dk1"/>
              </a:buClr>
              <a:buSzPts val="300"/>
              <a:buChar char="•"/>
              <a:defRPr/>
            </a:lvl3pPr>
            <a:lvl4pPr marL="1828800" lvl="3" indent="-247650" algn="l">
              <a:spcBef>
                <a:spcPts val="100"/>
              </a:spcBef>
              <a:spcAft>
                <a:spcPts val="0"/>
              </a:spcAft>
              <a:buClr>
                <a:schemeClr val="dk1"/>
              </a:buClr>
              <a:buSzPts val="300"/>
              <a:buChar char="–"/>
              <a:defRPr/>
            </a:lvl4pPr>
            <a:lvl5pPr marL="2286000" lvl="4" indent="-247650" algn="l">
              <a:spcBef>
                <a:spcPts val="100"/>
              </a:spcBef>
              <a:spcAft>
                <a:spcPts val="0"/>
              </a:spcAft>
              <a:buClr>
                <a:schemeClr val="dk1"/>
              </a:buClr>
              <a:buSzPts val="300"/>
              <a:buChar char="»"/>
              <a:defRPr/>
            </a:lvl5pPr>
            <a:lvl6pPr marL="2743200" lvl="5" indent="-247650" algn="l">
              <a:spcBef>
                <a:spcPts val="100"/>
              </a:spcBef>
              <a:spcAft>
                <a:spcPts val="0"/>
              </a:spcAft>
              <a:buClr>
                <a:schemeClr val="dk1"/>
              </a:buClr>
              <a:buSzPts val="300"/>
              <a:buChar char="•"/>
              <a:defRPr/>
            </a:lvl6pPr>
            <a:lvl7pPr marL="3200400" lvl="6" indent="-247650" algn="l">
              <a:spcBef>
                <a:spcPts val="100"/>
              </a:spcBef>
              <a:spcAft>
                <a:spcPts val="0"/>
              </a:spcAft>
              <a:buClr>
                <a:schemeClr val="dk1"/>
              </a:buClr>
              <a:buSzPts val="300"/>
              <a:buChar char="•"/>
              <a:defRPr/>
            </a:lvl7pPr>
            <a:lvl8pPr marL="3657600" lvl="7" indent="-247650" algn="l">
              <a:spcBef>
                <a:spcPts val="100"/>
              </a:spcBef>
              <a:spcAft>
                <a:spcPts val="0"/>
              </a:spcAft>
              <a:buClr>
                <a:schemeClr val="dk1"/>
              </a:buClr>
              <a:buSzPts val="300"/>
              <a:buChar char="•"/>
              <a:defRPr/>
            </a:lvl8pPr>
            <a:lvl9pPr marL="4114800" lvl="8" indent="-247650" algn="l">
              <a:spcBef>
                <a:spcPts val="100"/>
              </a:spcBef>
              <a:spcAft>
                <a:spcPts val="0"/>
              </a:spcAft>
              <a:buClr>
                <a:schemeClr val="dk1"/>
              </a:buClr>
              <a:buSzPts val="300"/>
              <a:buChar char="•"/>
              <a:defRPr/>
            </a:lvl9pPr>
          </a:lstStyle>
          <a:p>
            <a:endParaRPr/>
          </a:p>
        </p:txBody>
      </p:sp>
      <p:sp>
        <p:nvSpPr>
          <p:cNvPr id="116" name="Google Shape;116;p23"/>
          <p:cNvSpPr txBox="1">
            <a:spLocks noGrp="1"/>
          </p:cNvSpPr>
          <p:nvPr>
            <p:ph type="dt" idx="10"/>
          </p:nvPr>
        </p:nvSpPr>
        <p:spPr>
          <a:xfrm>
            <a:off x="457200" y="4767263"/>
            <a:ext cx="2133600" cy="273844"/>
          </a:xfrm>
          <a:prstGeom prst="rect">
            <a:avLst/>
          </a:prstGeom>
          <a:noFill/>
          <a:ln>
            <a:noFill/>
          </a:ln>
        </p:spPr>
        <p:txBody>
          <a:bodyPr spcFirstLastPara="1" wrap="square" lIns="83825" tIns="41900" rIns="83825" bIns="41900" anchor="ctr" anchorCtr="0">
            <a:noAutofit/>
          </a:bodyPr>
          <a:lstStyle>
            <a:lvl1pPr lvl="0" algn="l">
              <a:spcBef>
                <a:spcPts val="0"/>
              </a:spcBef>
              <a:spcAft>
                <a:spcPts val="0"/>
              </a:spcAft>
              <a:buSzPts val="200"/>
              <a:buNone/>
              <a:defRPr/>
            </a:lvl1pPr>
            <a:lvl2pPr lvl="1" algn="l">
              <a:spcBef>
                <a:spcPts val="0"/>
              </a:spcBef>
              <a:spcAft>
                <a:spcPts val="0"/>
              </a:spcAft>
              <a:buSzPts val="200"/>
              <a:buNone/>
              <a:defRPr/>
            </a:lvl2pPr>
            <a:lvl3pPr lvl="2" algn="l">
              <a:spcBef>
                <a:spcPts val="0"/>
              </a:spcBef>
              <a:spcAft>
                <a:spcPts val="0"/>
              </a:spcAft>
              <a:buSzPts val="200"/>
              <a:buNone/>
              <a:defRPr/>
            </a:lvl3pPr>
            <a:lvl4pPr lvl="3" algn="l">
              <a:spcBef>
                <a:spcPts val="0"/>
              </a:spcBef>
              <a:spcAft>
                <a:spcPts val="0"/>
              </a:spcAft>
              <a:buSzPts val="200"/>
              <a:buNone/>
              <a:defRPr/>
            </a:lvl4pPr>
            <a:lvl5pPr lvl="4" algn="l">
              <a:spcBef>
                <a:spcPts val="0"/>
              </a:spcBef>
              <a:spcAft>
                <a:spcPts val="0"/>
              </a:spcAft>
              <a:buSzPts val="200"/>
              <a:buNone/>
              <a:defRPr/>
            </a:lvl5pPr>
            <a:lvl6pPr lvl="5" algn="l">
              <a:spcBef>
                <a:spcPts val="0"/>
              </a:spcBef>
              <a:spcAft>
                <a:spcPts val="0"/>
              </a:spcAft>
              <a:buSzPts val="200"/>
              <a:buNone/>
              <a:defRPr/>
            </a:lvl6pPr>
            <a:lvl7pPr lvl="6" algn="l">
              <a:spcBef>
                <a:spcPts val="0"/>
              </a:spcBef>
              <a:spcAft>
                <a:spcPts val="0"/>
              </a:spcAft>
              <a:buSzPts val="200"/>
              <a:buNone/>
              <a:defRPr/>
            </a:lvl7pPr>
            <a:lvl8pPr lvl="7" algn="l">
              <a:spcBef>
                <a:spcPts val="0"/>
              </a:spcBef>
              <a:spcAft>
                <a:spcPts val="0"/>
              </a:spcAft>
              <a:buSzPts val="200"/>
              <a:buNone/>
              <a:defRPr/>
            </a:lvl8pPr>
            <a:lvl9pPr lvl="8" algn="l">
              <a:spcBef>
                <a:spcPts val="0"/>
              </a:spcBef>
              <a:spcAft>
                <a:spcPts val="0"/>
              </a:spcAft>
              <a:buSzPts val="200"/>
              <a:buNone/>
              <a:defRPr/>
            </a:lvl9pPr>
          </a:lstStyle>
          <a:p>
            <a:endParaRPr/>
          </a:p>
        </p:txBody>
      </p:sp>
      <p:sp>
        <p:nvSpPr>
          <p:cNvPr id="117" name="Google Shape;117;p23"/>
          <p:cNvSpPr txBox="1">
            <a:spLocks noGrp="1"/>
          </p:cNvSpPr>
          <p:nvPr>
            <p:ph type="ftr" idx="11"/>
          </p:nvPr>
        </p:nvSpPr>
        <p:spPr>
          <a:xfrm>
            <a:off x="3124200" y="4767263"/>
            <a:ext cx="2895600" cy="273844"/>
          </a:xfrm>
          <a:prstGeom prst="rect">
            <a:avLst/>
          </a:prstGeom>
          <a:noFill/>
          <a:ln>
            <a:noFill/>
          </a:ln>
        </p:spPr>
        <p:txBody>
          <a:bodyPr spcFirstLastPara="1" wrap="square" lIns="83825" tIns="41900" rIns="83825" bIns="41900" anchor="ctr" anchorCtr="0">
            <a:noAutofit/>
          </a:bodyPr>
          <a:lstStyle>
            <a:lvl1pPr lvl="0" algn="ctr">
              <a:spcBef>
                <a:spcPts val="0"/>
              </a:spcBef>
              <a:spcAft>
                <a:spcPts val="0"/>
              </a:spcAft>
              <a:buSzPts val="200"/>
              <a:buNone/>
              <a:defRPr/>
            </a:lvl1pPr>
            <a:lvl2pPr lvl="1" algn="l">
              <a:spcBef>
                <a:spcPts val="0"/>
              </a:spcBef>
              <a:spcAft>
                <a:spcPts val="0"/>
              </a:spcAft>
              <a:buSzPts val="200"/>
              <a:buNone/>
              <a:defRPr/>
            </a:lvl2pPr>
            <a:lvl3pPr lvl="2" algn="l">
              <a:spcBef>
                <a:spcPts val="0"/>
              </a:spcBef>
              <a:spcAft>
                <a:spcPts val="0"/>
              </a:spcAft>
              <a:buSzPts val="200"/>
              <a:buNone/>
              <a:defRPr/>
            </a:lvl3pPr>
            <a:lvl4pPr lvl="3" algn="l">
              <a:spcBef>
                <a:spcPts val="0"/>
              </a:spcBef>
              <a:spcAft>
                <a:spcPts val="0"/>
              </a:spcAft>
              <a:buSzPts val="200"/>
              <a:buNone/>
              <a:defRPr/>
            </a:lvl4pPr>
            <a:lvl5pPr lvl="4" algn="l">
              <a:spcBef>
                <a:spcPts val="0"/>
              </a:spcBef>
              <a:spcAft>
                <a:spcPts val="0"/>
              </a:spcAft>
              <a:buSzPts val="200"/>
              <a:buNone/>
              <a:defRPr/>
            </a:lvl5pPr>
            <a:lvl6pPr lvl="5" algn="l">
              <a:spcBef>
                <a:spcPts val="0"/>
              </a:spcBef>
              <a:spcAft>
                <a:spcPts val="0"/>
              </a:spcAft>
              <a:buSzPts val="200"/>
              <a:buNone/>
              <a:defRPr/>
            </a:lvl6pPr>
            <a:lvl7pPr lvl="6" algn="l">
              <a:spcBef>
                <a:spcPts val="0"/>
              </a:spcBef>
              <a:spcAft>
                <a:spcPts val="0"/>
              </a:spcAft>
              <a:buSzPts val="200"/>
              <a:buNone/>
              <a:defRPr/>
            </a:lvl7pPr>
            <a:lvl8pPr lvl="7" algn="l">
              <a:spcBef>
                <a:spcPts val="0"/>
              </a:spcBef>
              <a:spcAft>
                <a:spcPts val="0"/>
              </a:spcAft>
              <a:buSzPts val="200"/>
              <a:buNone/>
              <a:defRPr/>
            </a:lvl8pPr>
            <a:lvl9pPr lvl="8" algn="l">
              <a:spcBef>
                <a:spcPts val="0"/>
              </a:spcBef>
              <a:spcAft>
                <a:spcPts val="0"/>
              </a:spcAft>
              <a:buSzPts val="200"/>
              <a:buNone/>
              <a:defRPr/>
            </a:lvl9pPr>
          </a:lstStyle>
          <a:p>
            <a:endParaRPr/>
          </a:p>
        </p:txBody>
      </p:sp>
      <p:sp>
        <p:nvSpPr>
          <p:cNvPr id="118" name="Google Shape;118;p23"/>
          <p:cNvSpPr txBox="1">
            <a:spLocks noGrp="1"/>
          </p:cNvSpPr>
          <p:nvPr>
            <p:ph type="sldNum" idx="12"/>
          </p:nvPr>
        </p:nvSpPr>
        <p:spPr>
          <a:xfrm>
            <a:off x="6553200" y="4767263"/>
            <a:ext cx="2133600" cy="273844"/>
          </a:xfrm>
          <a:prstGeom prst="rect">
            <a:avLst/>
          </a:prstGeom>
          <a:noFill/>
          <a:ln>
            <a:noFill/>
          </a:ln>
        </p:spPr>
        <p:txBody>
          <a:bodyPr spcFirstLastPara="1" wrap="square" lIns="83825" tIns="41900" rIns="83825" bIns="419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19"/>
        <p:cNvGrpSpPr/>
        <p:nvPr/>
      </p:nvGrpSpPr>
      <p:grpSpPr>
        <a:xfrm>
          <a:off x="0" y="0"/>
          <a:ext cx="0" cy="0"/>
          <a:chOff x="0" y="0"/>
          <a:chExt cx="0" cy="0"/>
        </a:xfrm>
      </p:grpSpPr>
      <p:sp>
        <p:nvSpPr>
          <p:cNvPr id="120" name="Google Shape;120;p24"/>
          <p:cNvSpPr txBox="1">
            <a:spLocks noGrp="1"/>
          </p:cNvSpPr>
          <p:nvPr>
            <p:ph type="title"/>
          </p:nvPr>
        </p:nvSpPr>
        <p:spPr>
          <a:xfrm rot="5400000">
            <a:off x="30597674" y="7681318"/>
            <a:ext cx="24575690" cy="11520488"/>
          </a:xfrm>
          <a:prstGeom prst="rect">
            <a:avLst/>
          </a:prstGeom>
          <a:noFill/>
          <a:ln>
            <a:noFill/>
          </a:ln>
        </p:spPr>
        <p:txBody>
          <a:bodyPr spcFirstLastPara="1" wrap="square" lIns="83825" tIns="41900" rIns="83825" bIns="41900" anchor="ctr" anchorCtr="0">
            <a:normAutofit/>
          </a:bodyPr>
          <a:lstStyle>
            <a:lvl1pPr lvl="0" algn="ctr">
              <a:spcBef>
                <a:spcPts val="0"/>
              </a:spcBef>
              <a:spcAft>
                <a:spcPts val="0"/>
              </a:spcAft>
              <a:buClr>
                <a:schemeClr val="dk1"/>
              </a:buClr>
              <a:buSzPts val="300"/>
              <a:buNone/>
              <a:defRPr/>
            </a:lvl1pPr>
            <a:lvl2pPr lvl="1">
              <a:spcBef>
                <a:spcPts val="0"/>
              </a:spcBef>
              <a:spcAft>
                <a:spcPts val="0"/>
              </a:spcAft>
              <a:buSzPts val="200"/>
              <a:buNone/>
              <a:defRPr/>
            </a:lvl2pPr>
            <a:lvl3pPr lvl="2">
              <a:spcBef>
                <a:spcPts val="0"/>
              </a:spcBef>
              <a:spcAft>
                <a:spcPts val="0"/>
              </a:spcAft>
              <a:buSzPts val="200"/>
              <a:buNone/>
              <a:defRPr/>
            </a:lvl3pPr>
            <a:lvl4pPr lvl="3">
              <a:spcBef>
                <a:spcPts val="0"/>
              </a:spcBef>
              <a:spcAft>
                <a:spcPts val="0"/>
              </a:spcAft>
              <a:buSzPts val="200"/>
              <a:buNone/>
              <a:defRPr/>
            </a:lvl4pPr>
            <a:lvl5pPr lvl="4">
              <a:spcBef>
                <a:spcPts val="0"/>
              </a:spcBef>
              <a:spcAft>
                <a:spcPts val="0"/>
              </a:spcAft>
              <a:buSzPts val="200"/>
              <a:buNone/>
              <a:defRPr/>
            </a:lvl5pPr>
            <a:lvl6pPr lvl="5">
              <a:spcBef>
                <a:spcPts val="0"/>
              </a:spcBef>
              <a:spcAft>
                <a:spcPts val="0"/>
              </a:spcAft>
              <a:buSzPts val="200"/>
              <a:buNone/>
              <a:defRPr/>
            </a:lvl6pPr>
            <a:lvl7pPr lvl="6">
              <a:spcBef>
                <a:spcPts val="0"/>
              </a:spcBef>
              <a:spcAft>
                <a:spcPts val="0"/>
              </a:spcAft>
              <a:buSzPts val="200"/>
              <a:buNone/>
              <a:defRPr/>
            </a:lvl7pPr>
            <a:lvl8pPr lvl="7">
              <a:spcBef>
                <a:spcPts val="0"/>
              </a:spcBef>
              <a:spcAft>
                <a:spcPts val="0"/>
              </a:spcAft>
              <a:buSzPts val="200"/>
              <a:buNone/>
              <a:defRPr/>
            </a:lvl8pPr>
            <a:lvl9pPr lvl="8">
              <a:spcBef>
                <a:spcPts val="0"/>
              </a:spcBef>
              <a:spcAft>
                <a:spcPts val="0"/>
              </a:spcAft>
              <a:buSzPts val="200"/>
              <a:buNone/>
              <a:defRPr/>
            </a:lvl9pPr>
          </a:lstStyle>
          <a:p>
            <a:endParaRPr/>
          </a:p>
        </p:txBody>
      </p:sp>
      <p:sp>
        <p:nvSpPr>
          <p:cNvPr id="121" name="Google Shape;121;p24"/>
          <p:cNvSpPr txBox="1">
            <a:spLocks noGrp="1"/>
          </p:cNvSpPr>
          <p:nvPr>
            <p:ph type="body" idx="1"/>
          </p:nvPr>
        </p:nvSpPr>
        <p:spPr>
          <a:xfrm rot="5400000">
            <a:off x="7478912" y="-3764557"/>
            <a:ext cx="24575690" cy="34412237"/>
          </a:xfrm>
          <a:prstGeom prst="rect">
            <a:avLst/>
          </a:prstGeom>
          <a:noFill/>
          <a:ln>
            <a:noFill/>
          </a:ln>
        </p:spPr>
        <p:txBody>
          <a:bodyPr spcFirstLastPara="1" wrap="square" lIns="83825" tIns="41900" rIns="83825" bIns="41900" anchor="t" anchorCtr="0">
            <a:normAutofit/>
          </a:bodyPr>
          <a:lstStyle>
            <a:lvl1pPr marL="457200" lvl="0" indent="-247650" algn="l">
              <a:spcBef>
                <a:spcPts val="100"/>
              </a:spcBef>
              <a:spcAft>
                <a:spcPts val="0"/>
              </a:spcAft>
              <a:buClr>
                <a:schemeClr val="dk1"/>
              </a:buClr>
              <a:buSzPts val="300"/>
              <a:buChar char="•"/>
              <a:defRPr/>
            </a:lvl1pPr>
            <a:lvl2pPr marL="914400" lvl="1" indent="-247650" algn="l">
              <a:spcBef>
                <a:spcPts val="100"/>
              </a:spcBef>
              <a:spcAft>
                <a:spcPts val="0"/>
              </a:spcAft>
              <a:buClr>
                <a:schemeClr val="dk1"/>
              </a:buClr>
              <a:buSzPts val="300"/>
              <a:buChar char="–"/>
              <a:defRPr/>
            </a:lvl2pPr>
            <a:lvl3pPr marL="1371600" lvl="2" indent="-247650" algn="l">
              <a:spcBef>
                <a:spcPts val="100"/>
              </a:spcBef>
              <a:spcAft>
                <a:spcPts val="0"/>
              </a:spcAft>
              <a:buClr>
                <a:schemeClr val="dk1"/>
              </a:buClr>
              <a:buSzPts val="300"/>
              <a:buChar char="•"/>
              <a:defRPr/>
            </a:lvl3pPr>
            <a:lvl4pPr marL="1828800" lvl="3" indent="-247650" algn="l">
              <a:spcBef>
                <a:spcPts val="100"/>
              </a:spcBef>
              <a:spcAft>
                <a:spcPts val="0"/>
              </a:spcAft>
              <a:buClr>
                <a:schemeClr val="dk1"/>
              </a:buClr>
              <a:buSzPts val="300"/>
              <a:buChar char="–"/>
              <a:defRPr/>
            </a:lvl4pPr>
            <a:lvl5pPr marL="2286000" lvl="4" indent="-247650" algn="l">
              <a:spcBef>
                <a:spcPts val="100"/>
              </a:spcBef>
              <a:spcAft>
                <a:spcPts val="0"/>
              </a:spcAft>
              <a:buClr>
                <a:schemeClr val="dk1"/>
              </a:buClr>
              <a:buSzPts val="300"/>
              <a:buChar char="»"/>
              <a:defRPr/>
            </a:lvl5pPr>
            <a:lvl6pPr marL="2743200" lvl="5" indent="-247650" algn="l">
              <a:spcBef>
                <a:spcPts val="100"/>
              </a:spcBef>
              <a:spcAft>
                <a:spcPts val="0"/>
              </a:spcAft>
              <a:buClr>
                <a:schemeClr val="dk1"/>
              </a:buClr>
              <a:buSzPts val="300"/>
              <a:buChar char="•"/>
              <a:defRPr/>
            </a:lvl6pPr>
            <a:lvl7pPr marL="3200400" lvl="6" indent="-247650" algn="l">
              <a:spcBef>
                <a:spcPts val="100"/>
              </a:spcBef>
              <a:spcAft>
                <a:spcPts val="0"/>
              </a:spcAft>
              <a:buClr>
                <a:schemeClr val="dk1"/>
              </a:buClr>
              <a:buSzPts val="300"/>
              <a:buChar char="•"/>
              <a:defRPr/>
            </a:lvl7pPr>
            <a:lvl8pPr marL="3657600" lvl="7" indent="-247650" algn="l">
              <a:spcBef>
                <a:spcPts val="100"/>
              </a:spcBef>
              <a:spcAft>
                <a:spcPts val="0"/>
              </a:spcAft>
              <a:buClr>
                <a:schemeClr val="dk1"/>
              </a:buClr>
              <a:buSzPts val="300"/>
              <a:buChar char="•"/>
              <a:defRPr/>
            </a:lvl8pPr>
            <a:lvl9pPr marL="4114800" lvl="8" indent="-247650" algn="l">
              <a:spcBef>
                <a:spcPts val="100"/>
              </a:spcBef>
              <a:spcAft>
                <a:spcPts val="0"/>
              </a:spcAft>
              <a:buClr>
                <a:schemeClr val="dk1"/>
              </a:buClr>
              <a:buSzPts val="300"/>
              <a:buChar char="•"/>
              <a:defRPr/>
            </a:lvl9pPr>
          </a:lstStyle>
          <a:p>
            <a:endParaRPr/>
          </a:p>
        </p:txBody>
      </p:sp>
      <p:sp>
        <p:nvSpPr>
          <p:cNvPr id="122" name="Google Shape;122;p24"/>
          <p:cNvSpPr txBox="1">
            <a:spLocks noGrp="1"/>
          </p:cNvSpPr>
          <p:nvPr>
            <p:ph type="dt" idx="10"/>
          </p:nvPr>
        </p:nvSpPr>
        <p:spPr>
          <a:xfrm>
            <a:off x="457200" y="4767263"/>
            <a:ext cx="2133600" cy="273844"/>
          </a:xfrm>
          <a:prstGeom prst="rect">
            <a:avLst/>
          </a:prstGeom>
          <a:noFill/>
          <a:ln>
            <a:noFill/>
          </a:ln>
        </p:spPr>
        <p:txBody>
          <a:bodyPr spcFirstLastPara="1" wrap="square" lIns="83825" tIns="41900" rIns="83825" bIns="41900" anchor="ctr" anchorCtr="0">
            <a:noAutofit/>
          </a:bodyPr>
          <a:lstStyle>
            <a:lvl1pPr lvl="0" algn="l">
              <a:spcBef>
                <a:spcPts val="0"/>
              </a:spcBef>
              <a:spcAft>
                <a:spcPts val="0"/>
              </a:spcAft>
              <a:buSzPts val="200"/>
              <a:buNone/>
              <a:defRPr/>
            </a:lvl1pPr>
            <a:lvl2pPr lvl="1" algn="l">
              <a:spcBef>
                <a:spcPts val="0"/>
              </a:spcBef>
              <a:spcAft>
                <a:spcPts val="0"/>
              </a:spcAft>
              <a:buSzPts val="200"/>
              <a:buNone/>
              <a:defRPr/>
            </a:lvl2pPr>
            <a:lvl3pPr lvl="2" algn="l">
              <a:spcBef>
                <a:spcPts val="0"/>
              </a:spcBef>
              <a:spcAft>
                <a:spcPts val="0"/>
              </a:spcAft>
              <a:buSzPts val="200"/>
              <a:buNone/>
              <a:defRPr/>
            </a:lvl3pPr>
            <a:lvl4pPr lvl="3" algn="l">
              <a:spcBef>
                <a:spcPts val="0"/>
              </a:spcBef>
              <a:spcAft>
                <a:spcPts val="0"/>
              </a:spcAft>
              <a:buSzPts val="200"/>
              <a:buNone/>
              <a:defRPr/>
            </a:lvl4pPr>
            <a:lvl5pPr lvl="4" algn="l">
              <a:spcBef>
                <a:spcPts val="0"/>
              </a:spcBef>
              <a:spcAft>
                <a:spcPts val="0"/>
              </a:spcAft>
              <a:buSzPts val="200"/>
              <a:buNone/>
              <a:defRPr/>
            </a:lvl5pPr>
            <a:lvl6pPr lvl="5" algn="l">
              <a:spcBef>
                <a:spcPts val="0"/>
              </a:spcBef>
              <a:spcAft>
                <a:spcPts val="0"/>
              </a:spcAft>
              <a:buSzPts val="200"/>
              <a:buNone/>
              <a:defRPr/>
            </a:lvl6pPr>
            <a:lvl7pPr lvl="6" algn="l">
              <a:spcBef>
                <a:spcPts val="0"/>
              </a:spcBef>
              <a:spcAft>
                <a:spcPts val="0"/>
              </a:spcAft>
              <a:buSzPts val="200"/>
              <a:buNone/>
              <a:defRPr/>
            </a:lvl7pPr>
            <a:lvl8pPr lvl="7" algn="l">
              <a:spcBef>
                <a:spcPts val="0"/>
              </a:spcBef>
              <a:spcAft>
                <a:spcPts val="0"/>
              </a:spcAft>
              <a:buSzPts val="200"/>
              <a:buNone/>
              <a:defRPr/>
            </a:lvl8pPr>
            <a:lvl9pPr lvl="8" algn="l">
              <a:spcBef>
                <a:spcPts val="0"/>
              </a:spcBef>
              <a:spcAft>
                <a:spcPts val="0"/>
              </a:spcAft>
              <a:buSzPts val="200"/>
              <a:buNone/>
              <a:defRPr/>
            </a:lvl9pPr>
          </a:lstStyle>
          <a:p>
            <a:endParaRPr/>
          </a:p>
        </p:txBody>
      </p:sp>
      <p:sp>
        <p:nvSpPr>
          <p:cNvPr id="123" name="Google Shape;123;p24"/>
          <p:cNvSpPr txBox="1">
            <a:spLocks noGrp="1"/>
          </p:cNvSpPr>
          <p:nvPr>
            <p:ph type="ftr" idx="11"/>
          </p:nvPr>
        </p:nvSpPr>
        <p:spPr>
          <a:xfrm>
            <a:off x="3124200" y="4767263"/>
            <a:ext cx="2895600" cy="273844"/>
          </a:xfrm>
          <a:prstGeom prst="rect">
            <a:avLst/>
          </a:prstGeom>
          <a:noFill/>
          <a:ln>
            <a:noFill/>
          </a:ln>
        </p:spPr>
        <p:txBody>
          <a:bodyPr spcFirstLastPara="1" wrap="square" lIns="83825" tIns="41900" rIns="83825" bIns="41900" anchor="ctr" anchorCtr="0">
            <a:noAutofit/>
          </a:bodyPr>
          <a:lstStyle>
            <a:lvl1pPr lvl="0" algn="ctr">
              <a:spcBef>
                <a:spcPts val="0"/>
              </a:spcBef>
              <a:spcAft>
                <a:spcPts val="0"/>
              </a:spcAft>
              <a:buSzPts val="200"/>
              <a:buNone/>
              <a:defRPr/>
            </a:lvl1pPr>
            <a:lvl2pPr lvl="1" algn="l">
              <a:spcBef>
                <a:spcPts val="0"/>
              </a:spcBef>
              <a:spcAft>
                <a:spcPts val="0"/>
              </a:spcAft>
              <a:buSzPts val="200"/>
              <a:buNone/>
              <a:defRPr/>
            </a:lvl2pPr>
            <a:lvl3pPr lvl="2" algn="l">
              <a:spcBef>
                <a:spcPts val="0"/>
              </a:spcBef>
              <a:spcAft>
                <a:spcPts val="0"/>
              </a:spcAft>
              <a:buSzPts val="200"/>
              <a:buNone/>
              <a:defRPr/>
            </a:lvl3pPr>
            <a:lvl4pPr lvl="3" algn="l">
              <a:spcBef>
                <a:spcPts val="0"/>
              </a:spcBef>
              <a:spcAft>
                <a:spcPts val="0"/>
              </a:spcAft>
              <a:buSzPts val="200"/>
              <a:buNone/>
              <a:defRPr/>
            </a:lvl4pPr>
            <a:lvl5pPr lvl="4" algn="l">
              <a:spcBef>
                <a:spcPts val="0"/>
              </a:spcBef>
              <a:spcAft>
                <a:spcPts val="0"/>
              </a:spcAft>
              <a:buSzPts val="200"/>
              <a:buNone/>
              <a:defRPr/>
            </a:lvl5pPr>
            <a:lvl6pPr lvl="5" algn="l">
              <a:spcBef>
                <a:spcPts val="0"/>
              </a:spcBef>
              <a:spcAft>
                <a:spcPts val="0"/>
              </a:spcAft>
              <a:buSzPts val="200"/>
              <a:buNone/>
              <a:defRPr/>
            </a:lvl6pPr>
            <a:lvl7pPr lvl="6" algn="l">
              <a:spcBef>
                <a:spcPts val="0"/>
              </a:spcBef>
              <a:spcAft>
                <a:spcPts val="0"/>
              </a:spcAft>
              <a:buSzPts val="200"/>
              <a:buNone/>
              <a:defRPr/>
            </a:lvl7pPr>
            <a:lvl8pPr lvl="7" algn="l">
              <a:spcBef>
                <a:spcPts val="0"/>
              </a:spcBef>
              <a:spcAft>
                <a:spcPts val="0"/>
              </a:spcAft>
              <a:buSzPts val="200"/>
              <a:buNone/>
              <a:defRPr/>
            </a:lvl8pPr>
            <a:lvl9pPr lvl="8" algn="l">
              <a:spcBef>
                <a:spcPts val="0"/>
              </a:spcBef>
              <a:spcAft>
                <a:spcPts val="0"/>
              </a:spcAft>
              <a:buSzPts val="200"/>
              <a:buNone/>
              <a:defRPr/>
            </a:lvl9pPr>
          </a:lstStyle>
          <a:p>
            <a:endParaRPr/>
          </a:p>
        </p:txBody>
      </p:sp>
      <p:sp>
        <p:nvSpPr>
          <p:cNvPr id="124" name="Google Shape;124;p24"/>
          <p:cNvSpPr txBox="1">
            <a:spLocks noGrp="1"/>
          </p:cNvSpPr>
          <p:nvPr>
            <p:ph type="sldNum" idx="12"/>
          </p:nvPr>
        </p:nvSpPr>
        <p:spPr>
          <a:xfrm>
            <a:off x="6553200" y="4767263"/>
            <a:ext cx="2133600" cy="273844"/>
          </a:xfrm>
          <a:prstGeom prst="rect">
            <a:avLst/>
          </a:prstGeom>
          <a:noFill/>
          <a:ln>
            <a:noFill/>
          </a:ln>
        </p:spPr>
        <p:txBody>
          <a:bodyPr spcFirstLastPara="1" wrap="square" lIns="83825" tIns="41900" rIns="83825" bIns="419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Google Shape;63;p15"/>
          <p:cNvSpPr txBox="1">
            <a:spLocks noGrp="1"/>
          </p:cNvSpPr>
          <p:nvPr>
            <p:ph type="dt" idx="10"/>
          </p:nvPr>
        </p:nvSpPr>
        <p:spPr>
          <a:xfrm>
            <a:off x="457200" y="4767263"/>
            <a:ext cx="2133600" cy="273844"/>
          </a:xfrm>
          <a:prstGeom prst="rect">
            <a:avLst/>
          </a:prstGeom>
          <a:noFill/>
          <a:ln>
            <a:noFill/>
          </a:ln>
        </p:spPr>
        <p:txBody>
          <a:bodyPr spcFirstLastPara="1" wrap="square" lIns="83825" tIns="41900" rIns="83825" bIns="41900" anchor="ctr" anchorCtr="0">
            <a:noAutofit/>
          </a:bodyPr>
          <a:lstStyle>
            <a:lvl1pPr lvl="0" algn="l">
              <a:spcBef>
                <a:spcPts val="0"/>
              </a:spcBef>
              <a:spcAft>
                <a:spcPts val="0"/>
              </a:spcAft>
              <a:buSzPts val="200"/>
              <a:buNone/>
              <a:defRPr/>
            </a:lvl1pPr>
            <a:lvl2pPr lvl="1" algn="l">
              <a:spcBef>
                <a:spcPts val="0"/>
              </a:spcBef>
              <a:spcAft>
                <a:spcPts val="0"/>
              </a:spcAft>
              <a:buSzPts val="200"/>
              <a:buNone/>
              <a:defRPr/>
            </a:lvl2pPr>
            <a:lvl3pPr lvl="2" algn="l">
              <a:spcBef>
                <a:spcPts val="0"/>
              </a:spcBef>
              <a:spcAft>
                <a:spcPts val="0"/>
              </a:spcAft>
              <a:buSzPts val="200"/>
              <a:buNone/>
              <a:defRPr/>
            </a:lvl3pPr>
            <a:lvl4pPr lvl="3" algn="l">
              <a:spcBef>
                <a:spcPts val="0"/>
              </a:spcBef>
              <a:spcAft>
                <a:spcPts val="0"/>
              </a:spcAft>
              <a:buSzPts val="200"/>
              <a:buNone/>
              <a:defRPr/>
            </a:lvl4pPr>
            <a:lvl5pPr lvl="4" algn="l">
              <a:spcBef>
                <a:spcPts val="0"/>
              </a:spcBef>
              <a:spcAft>
                <a:spcPts val="0"/>
              </a:spcAft>
              <a:buSzPts val="200"/>
              <a:buNone/>
              <a:defRPr/>
            </a:lvl5pPr>
            <a:lvl6pPr lvl="5" algn="l">
              <a:spcBef>
                <a:spcPts val="0"/>
              </a:spcBef>
              <a:spcAft>
                <a:spcPts val="0"/>
              </a:spcAft>
              <a:buSzPts val="200"/>
              <a:buNone/>
              <a:defRPr/>
            </a:lvl6pPr>
            <a:lvl7pPr lvl="6" algn="l">
              <a:spcBef>
                <a:spcPts val="0"/>
              </a:spcBef>
              <a:spcAft>
                <a:spcPts val="0"/>
              </a:spcAft>
              <a:buSzPts val="200"/>
              <a:buNone/>
              <a:defRPr/>
            </a:lvl7pPr>
            <a:lvl8pPr lvl="7" algn="l">
              <a:spcBef>
                <a:spcPts val="0"/>
              </a:spcBef>
              <a:spcAft>
                <a:spcPts val="0"/>
              </a:spcAft>
              <a:buSzPts val="200"/>
              <a:buNone/>
              <a:defRPr/>
            </a:lvl8pPr>
            <a:lvl9pPr lvl="8" algn="l">
              <a:spcBef>
                <a:spcPts val="0"/>
              </a:spcBef>
              <a:spcAft>
                <a:spcPts val="0"/>
              </a:spcAft>
              <a:buSzPts val="200"/>
              <a:buNone/>
              <a:defRPr/>
            </a:lvl9pPr>
          </a:lstStyle>
          <a:p>
            <a:endParaRPr/>
          </a:p>
        </p:txBody>
      </p:sp>
      <p:sp>
        <p:nvSpPr>
          <p:cNvPr id="64" name="Google Shape;64;p15"/>
          <p:cNvSpPr txBox="1">
            <a:spLocks noGrp="1"/>
          </p:cNvSpPr>
          <p:nvPr>
            <p:ph type="ftr" idx="11"/>
          </p:nvPr>
        </p:nvSpPr>
        <p:spPr>
          <a:xfrm>
            <a:off x="3124200" y="4767263"/>
            <a:ext cx="2895600" cy="273844"/>
          </a:xfrm>
          <a:prstGeom prst="rect">
            <a:avLst/>
          </a:prstGeom>
          <a:noFill/>
          <a:ln>
            <a:noFill/>
          </a:ln>
        </p:spPr>
        <p:txBody>
          <a:bodyPr spcFirstLastPara="1" wrap="square" lIns="83825" tIns="41900" rIns="83825" bIns="41900" anchor="ctr" anchorCtr="0">
            <a:noAutofit/>
          </a:bodyPr>
          <a:lstStyle>
            <a:lvl1pPr lvl="0" algn="ctr">
              <a:spcBef>
                <a:spcPts val="0"/>
              </a:spcBef>
              <a:spcAft>
                <a:spcPts val="0"/>
              </a:spcAft>
              <a:buSzPts val="200"/>
              <a:buNone/>
              <a:defRPr/>
            </a:lvl1pPr>
            <a:lvl2pPr lvl="1" algn="l">
              <a:spcBef>
                <a:spcPts val="0"/>
              </a:spcBef>
              <a:spcAft>
                <a:spcPts val="0"/>
              </a:spcAft>
              <a:buSzPts val="200"/>
              <a:buNone/>
              <a:defRPr/>
            </a:lvl2pPr>
            <a:lvl3pPr lvl="2" algn="l">
              <a:spcBef>
                <a:spcPts val="0"/>
              </a:spcBef>
              <a:spcAft>
                <a:spcPts val="0"/>
              </a:spcAft>
              <a:buSzPts val="200"/>
              <a:buNone/>
              <a:defRPr/>
            </a:lvl3pPr>
            <a:lvl4pPr lvl="3" algn="l">
              <a:spcBef>
                <a:spcPts val="0"/>
              </a:spcBef>
              <a:spcAft>
                <a:spcPts val="0"/>
              </a:spcAft>
              <a:buSzPts val="200"/>
              <a:buNone/>
              <a:defRPr/>
            </a:lvl4pPr>
            <a:lvl5pPr lvl="4" algn="l">
              <a:spcBef>
                <a:spcPts val="0"/>
              </a:spcBef>
              <a:spcAft>
                <a:spcPts val="0"/>
              </a:spcAft>
              <a:buSzPts val="200"/>
              <a:buNone/>
              <a:defRPr/>
            </a:lvl5pPr>
            <a:lvl6pPr lvl="5" algn="l">
              <a:spcBef>
                <a:spcPts val="0"/>
              </a:spcBef>
              <a:spcAft>
                <a:spcPts val="0"/>
              </a:spcAft>
              <a:buSzPts val="200"/>
              <a:buNone/>
              <a:defRPr/>
            </a:lvl6pPr>
            <a:lvl7pPr lvl="6" algn="l">
              <a:spcBef>
                <a:spcPts val="0"/>
              </a:spcBef>
              <a:spcAft>
                <a:spcPts val="0"/>
              </a:spcAft>
              <a:buSzPts val="200"/>
              <a:buNone/>
              <a:defRPr/>
            </a:lvl7pPr>
            <a:lvl8pPr lvl="7" algn="l">
              <a:spcBef>
                <a:spcPts val="0"/>
              </a:spcBef>
              <a:spcAft>
                <a:spcPts val="0"/>
              </a:spcAft>
              <a:buSzPts val="200"/>
              <a:buNone/>
              <a:defRPr/>
            </a:lvl8pPr>
            <a:lvl9pPr lvl="8" algn="l">
              <a:spcBef>
                <a:spcPts val="0"/>
              </a:spcBef>
              <a:spcAft>
                <a:spcPts val="0"/>
              </a:spcAft>
              <a:buSzPts val="200"/>
              <a:buNone/>
              <a:defRPr/>
            </a:lvl9pPr>
          </a:lstStyle>
          <a:p>
            <a:endParaRPr/>
          </a:p>
        </p:txBody>
      </p:sp>
      <p:sp>
        <p:nvSpPr>
          <p:cNvPr id="65" name="Google Shape;65;p15"/>
          <p:cNvSpPr txBox="1">
            <a:spLocks noGrp="1"/>
          </p:cNvSpPr>
          <p:nvPr>
            <p:ph type="sldNum" idx="12"/>
          </p:nvPr>
        </p:nvSpPr>
        <p:spPr>
          <a:xfrm>
            <a:off x="6553200" y="4767263"/>
            <a:ext cx="2133600" cy="273844"/>
          </a:xfrm>
          <a:prstGeom prst="rect">
            <a:avLst/>
          </a:prstGeom>
          <a:noFill/>
          <a:ln>
            <a:noFill/>
          </a:ln>
        </p:spPr>
        <p:txBody>
          <a:bodyPr spcFirstLastPara="1" wrap="square" lIns="83825" tIns="41900" rIns="83825" bIns="419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66"/>
        <p:cNvGrpSpPr/>
        <p:nvPr/>
      </p:nvGrpSpPr>
      <p:grpSpPr>
        <a:xfrm>
          <a:off x="0" y="0"/>
          <a:ext cx="0" cy="0"/>
          <a:chOff x="0" y="0"/>
          <a:chExt cx="0" cy="0"/>
        </a:xfrm>
      </p:grpSpPr>
      <p:sp>
        <p:nvSpPr>
          <p:cNvPr id="67" name="Google Shape;67;p16"/>
          <p:cNvSpPr txBox="1">
            <a:spLocks noGrp="1"/>
          </p:cNvSpPr>
          <p:nvPr>
            <p:ph type="title"/>
          </p:nvPr>
        </p:nvSpPr>
        <p:spPr>
          <a:xfrm>
            <a:off x="457200" y="205979"/>
            <a:ext cx="8229600" cy="857250"/>
          </a:xfrm>
          <a:prstGeom prst="rect">
            <a:avLst/>
          </a:prstGeom>
          <a:noFill/>
          <a:ln>
            <a:noFill/>
          </a:ln>
        </p:spPr>
        <p:txBody>
          <a:bodyPr spcFirstLastPara="1" wrap="square" lIns="83825" tIns="41900" rIns="83825" bIns="41900" anchor="ctr" anchorCtr="0">
            <a:normAutofit/>
          </a:bodyPr>
          <a:lstStyle>
            <a:lvl1pPr lvl="0" algn="ctr">
              <a:spcBef>
                <a:spcPts val="0"/>
              </a:spcBef>
              <a:spcAft>
                <a:spcPts val="0"/>
              </a:spcAft>
              <a:buClr>
                <a:schemeClr val="dk1"/>
              </a:buClr>
              <a:buSzPts val="300"/>
              <a:buNone/>
              <a:defRPr/>
            </a:lvl1pPr>
            <a:lvl2pPr lvl="1">
              <a:spcBef>
                <a:spcPts val="0"/>
              </a:spcBef>
              <a:spcAft>
                <a:spcPts val="0"/>
              </a:spcAft>
              <a:buSzPts val="200"/>
              <a:buNone/>
              <a:defRPr/>
            </a:lvl2pPr>
            <a:lvl3pPr lvl="2">
              <a:spcBef>
                <a:spcPts val="0"/>
              </a:spcBef>
              <a:spcAft>
                <a:spcPts val="0"/>
              </a:spcAft>
              <a:buSzPts val="200"/>
              <a:buNone/>
              <a:defRPr/>
            </a:lvl3pPr>
            <a:lvl4pPr lvl="3">
              <a:spcBef>
                <a:spcPts val="0"/>
              </a:spcBef>
              <a:spcAft>
                <a:spcPts val="0"/>
              </a:spcAft>
              <a:buSzPts val="200"/>
              <a:buNone/>
              <a:defRPr/>
            </a:lvl4pPr>
            <a:lvl5pPr lvl="4">
              <a:spcBef>
                <a:spcPts val="0"/>
              </a:spcBef>
              <a:spcAft>
                <a:spcPts val="0"/>
              </a:spcAft>
              <a:buSzPts val="200"/>
              <a:buNone/>
              <a:defRPr/>
            </a:lvl5pPr>
            <a:lvl6pPr lvl="5">
              <a:spcBef>
                <a:spcPts val="0"/>
              </a:spcBef>
              <a:spcAft>
                <a:spcPts val="0"/>
              </a:spcAft>
              <a:buSzPts val="200"/>
              <a:buNone/>
              <a:defRPr/>
            </a:lvl6pPr>
            <a:lvl7pPr lvl="6">
              <a:spcBef>
                <a:spcPts val="0"/>
              </a:spcBef>
              <a:spcAft>
                <a:spcPts val="0"/>
              </a:spcAft>
              <a:buSzPts val="200"/>
              <a:buNone/>
              <a:defRPr/>
            </a:lvl7pPr>
            <a:lvl8pPr lvl="7">
              <a:spcBef>
                <a:spcPts val="0"/>
              </a:spcBef>
              <a:spcAft>
                <a:spcPts val="0"/>
              </a:spcAft>
              <a:buSzPts val="200"/>
              <a:buNone/>
              <a:defRPr/>
            </a:lvl8pPr>
            <a:lvl9pPr lvl="8">
              <a:spcBef>
                <a:spcPts val="0"/>
              </a:spcBef>
              <a:spcAft>
                <a:spcPts val="0"/>
              </a:spcAft>
              <a:buSzPts val="200"/>
              <a:buNone/>
              <a:defRPr/>
            </a:lvl9pPr>
          </a:lstStyle>
          <a:p>
            <a:endParaRPr/>
          </a:p>
        </p:txBody>
      </p:sp>
      <p:sp>
        <p:nvSpPr>
          <p:cNvPr id="68" name="Google Shape;68;p16"/>
          <p:cNvSpPr txBox="1">
            <a:spLocks noGrp="1"/>
          </p:cNvSpPr>
          <p:nvPr>
            <p:ph type="body" idx="1"/>
          </p:nvPr>
        </p:nvSpPr>
        <p:spPr>
          <a:xfrm>
            <a:off x="457200" y="1200150"/>
            <a:ext cx="8229600" cy="3394472"/>
          </a:xfrm>
          <a:prstGeom prst="rect">
            <a:avLst/>
          </a:prstGeom>
          <a:noFill/>
          <a:ln>
            <a:noFill/>
          </a:ln>
        </p:spPr>
        <p:txBody>
          <a:bodyPr spcFirstLastPara="1" wrap="square" lIns="83825" tIns="41900" rIns="83825" bIns="41900" anchor="t" anchorCtr="0">
            <a:normAutofit/>
          </a:bodyPr>
          <a:lstStyle>
            <a:lvl1pPr marL="457200" lvl="0" indent="-247650" algn="l">
              <a:spcBef>
                <a:spcPts val="100"/>
              </a:spcBef>
              <a:spcAft>
                <a:spcPts val="0"/>
              </a:spcAft>
              <a:buClr>
                <a:schemeClr val="dk1"/>
              </a:buClr>
              <a:buSzPts val="300"/>
              <a:buChar char="•"/>
              <a:defRPr/>
            </a:lvl1pPr>
            <a:lvl2pPr marL="914400" lvl="1" indent="-247650" algn="l">
              <a:spcBef>
                <a:spcPts val="100"/>
              </a:spcBef>
              <a:spcAft>
                <a:spcPts val="0"/>
              </a:spcAft>
              <a:buClr>
                <a:schemeClr val="dk1"/>
              </a:buClr>
              <a:buSzPts val="300"/>
              <a:buChar char="–"/>
              <a:defRPr/>
            </a:lvl2pPr>
            <a:lvl3pPr marL="1371600" lvl="2" indent="-247650" algn="l">
              <a:spcBef>
                <a:spcPts val="100"/>
              </a:spcBef>
              <a:spcAft>
                <a:spcPts val="0"/>
              </a:spcAft>
              <a:buClr>
                <a:schemeClr val="dk1"/>
              </a:buClr>
              <a:buSzPts val="300"/>
              <a:buChar char="•"/>
              <a:defRPr/>
            </a:lvl3pPr>
            <a:lvl4pPr marL="1828800" lvl="3" indent="-247650" algn="l">
              <a:spcBef>
                <a:spcPts val="100"/>
              </a:spcBef>
              <a:spcAft>
                <a:spcPts val="0"/>
              </a:spcAft>
              <a:buClr>
                <a:schemeClr val="dk1"/>
              </a:buClr>
              <a:buSzPts val="300"/>
              <a:buChar char="–"/>
              <a:defRPr/>
            </a:lvl4pPr>
            <a:lvl5pPr marL="2286000" lvl="4" indent="-247650" algn="l">
              <a:spcBef>
                <a:spcPts val="100"/>
              </a:spcBef>
              <a:spcAft>
                <a:spcPts val="0"/>
              </a:spcAft>
              <a:buClr>
                <a:schemeClr val="dk1"/>
              </a:buClr>
              <a:buSzPts val="300"/>
              <a:buChar char="»"/>
              <a:defRPr/>
            </a:lvl5pPr>
            <a:lvl6pPr marL="2743200" lvl="5" indent="-247650" algn="l">
              <a:spcBef>
                <a:spcPts val="100"/>
              </a:spcBef>
              <a:spcAft>
                <a:spcPts val="0"/>
              </a:spcAft>
              <a:buClr>
                <a:schemeClr val="dk1"/>
              </a:buClr>
              <a:buSzPts val="300"/>
              <a:buChar char="•"/>
              <a:defRPr/>
            </a:lvl6pPr>
            <a:lvl7pPr marL="3200400" lvl="6" indent="-247650" algn="l">
              <a:spcBef>
                <a:spcPts val="100"/>
              </a:spcBef>
              <a:spcAft>
                <a:spcPts val="0"/>
              </a:spcAft>
              <a:buClr>
                <a:schemeClr val="dk1"/>
              </a:buClr>
              <a:buSzPts val="300"/>
              <a:buChar char="•"/>
              <a:defRPr/>
            </a:lvl7pPr>
            <a:lvl8pPr marL="3657600" lvl="7" indent="-247650" algn="l">
              <a:spcBef>
                <a:spcPts val="100"/>
              </a:spcBef>
              <a:spcAft>
                <a:spcPts val="0"/>
              </a:spcAft>
              <a:buClr>
                <a:schemeClr val="dk1"/>
              </a:buClr>
              <a:buSzPts val="300"/>
              <a:buChar char="•"/>
              <a:defRPr/>
            </a:lvl8pPr>
            <a:lvl9pPr marL="4114800" lvl="8" indent="-247650" algn="l">
              <a:spcBef>
                <a:spcPts val="100"/>
              </a:spcBef>
              <a:spcAft>
                <a:spcPts val="0"/>
              </a:spcAft>
              <a:buClr>
                <a:schemeClr val="dk1"/>
              </a:buClr>
              <a:buSzPts val="300"/>
              <a:buChar char="•"/>
              <a:defRPr/>
            </a:lvl9pPr>
          </a:lstStyle>
          <a:p>
            <a:endParaRPr/>
          </a:p>
        </p:txBody>
      </p:sp>
      <p:sp>
        <p:nvSpPr>
          <p:cNvPr id="69" name="Google Shape;69;p16"/>
          <p:cNvSpPr txBox="1">
            <a:spLocks noGrp="1"/>
          </p:cNvSpPr>
          <p:nvPr>
            <p:ph type="dt" idx="10"/>
          </p:nvPr>
        </p:nvSpPr>
        <p:spPr>
          <a:xfrm>
            <a:off x="457200" y="4767263"/>
            <a:ext cx="2133600" cy="273844"/>
          </a:xfrm>
          <a:prstGeom prst="rect">
            <a:avLst/>
          </a:prstGeom>
          <a:noFill/>
          <a:ln>
            <a:noFill/>
          </a:ln>
        </p:spPr>
        <p:txBody>
          <a:bodyPr spcFirstLastPara="1" wrap="square" lIns="83825" tIns="41900" rIns="83825" bIns="41900" anchor="ctr" anchorCtr="0">
            <a:noAutofit/>
          </a:bodyPr>
          <a:lstStyle>
            <a:lvl1pPr lvl="0" algn="l">
              <a:spcBef>
                <a:spcPts val="0"/>
              </a:spcBef>
              <a:spcAft>
                <a:spcPts val="0"/>
              </a:spcAft>
              <a:buSzPts val="200"/>
              <a:buNone/>
              <a:defRPr/>
            </a:lvl1pPr>
            <a:lvl2pPr lvl="1" algn="l">
              <a:spcBef>
                <a:spcPts val="0"/>
              </a:spcBef>
              <a:spcAft>
                <a:spcPts val="0"/>
              </a:spcAft>
              <a:buSzPts val="200"/>
              <a:buNone/>
              <a:defRPr/>
            </a:lvl2pPr>
            <a:lvl3pPr lvl="2" algn="l">
              <a:spcBef>
                <a:spcPts val="0"/>
              </a:spcBef>
              <a:spcAft>
                <a:spcPts val="0"/>
              </a:spcAft>
              <a:buSzPts val="200"/>
              <a:buNone/>
              <a:defRPr/>
            </a:lvl3pPr>
            <a:lvl4pPr lvl="3" algn="l">
              <a:spcBef>
                <a:spcPts val="0"/>
              </a:spcBef>
              <a:spcAft>
                <a:spcPts val="0"/>
              </a:spcAft>
              <a:buSzPts val="200"/>
              <a:buNone/>
              <a:defRPr/>
            </a:lvl4pPr>
            <a:lvl5pPr lvl="4" algn="l">
              <a:spcBef>
                <a:spcPts val="0"/>
              </a:spcBef>
              <a:spcAft>
                <a:spcPts val="0"/>
              </a:spcAft>
              <a:buSzPts val="200"/>
              <a:buNone/>
              <a:defRPr/>
            </a:lvl5pPr>
            <a:lvl6pPr lvl="5" algn="l">
              <a:spcBef>
                <a:spcPts val="0"/>
              </a:spcBef>
              <a:spcAft>
                <a:spcPts val="0"/>
              </a:spcAft>
              <a:buSzPts val="200"/>
              <a:buNone/>
              <a:defRPr/>
            </a:lvl6pPr>
            <a:lvl7pPr lvl="6" algn="l">
              <a:spcBef>
                <a:spcPts val="0"/>
              </a:spcBef>
              <a:spcAft>
                <a:spcPts val="0"/>
              </a:spcAft>
              <a:buSzPts val="200"/>
              <a:buNone/>
              <a:defRPr/>
            </a:lvl7pPr>
            <a:lvl8pPr lvl="7" algn="l">
              <a:spcBef>
                <a:spcPts val="0"/>
              </a:spcBef>
              <a:spcAft>
                <a:spcPts val="0"/>
              </a:spcAft>
              <a:buSzPts val="200"/>
              <a:buNone/>
              <a:defRPr/>
            </a:lvl8pPr>
            <a:lvl9pPr lvl="8" algn="l">
              <a:spcBef>
                <a:spcPts val="0"/>
              </a:spcBef>
              <a:spcAft>
                <a:spcPts val="0"/>
              </a:spcAft>
              <a:buSzPts val="200"/>
              <a:buNone/>
              <a:defRPr/>
            </a:lvl9pPr>
          </a:lstStyle>
          <a:p>
            <a:endParaRPr/>
          </a:p>
        </p:txBody>
      </p:sp>
      <p:sp>
        <p:nvSpPr>
          <p:cNvPr id="70" name="Google Shape;70;p16"/>
          <p:cNvSpPr txBox="1">
            <a:spLocks noGrp="1"/>
          </p:cNvSpPr>
          <p:nvPr>
            <p:ph type="ftr" idx="11"/>
          </p:nvPr>
        </p:nvSpPr>
        <p:spPr>
          <a:xfrm>
            <a:off x="3124200" y="4767263"/>
            <a:ext cx="2895600" cy="273844"/>
          </a:xfrm>
          <a:prstGeom prst="rect">
            <a:avLst/>
          </a:prstGeom>
          <a:noFill/>
          <a:ln>
            <a:noFill/>
          </a:ln>
        </p:spPr>
        <p:txBody>
          <a:bodyPr spcFirstLastPara="1" wrap="square" lIns="83825" tIns="41900" rIns="83825" bIns="41900" anchor="ctr" anchorCtr="0">
            <a:noAutofit/>
          </a:bodyPr>
          <a:lstStyle>
            <a:lvl1pPr lvl="0" algn="ctr">
              <a:spcBef>
                <a:spcPts val="0"/>
              </a:spcBef>
              <a:spcAft>
                <a:spcPts val="0"/>
              </a:spcAft>
              <a:buSzPts val="200"/>
              <a:buNone/>
              <a:defRPr/>
            </a:lvl1pPr>
            <a:lvl2pPr lvl="1" algn="l">
              <a:spcBef>
                <a:spcPts val="0"/>
              </a:spcBef>
              <a:spcAft>
                <a:spcPts val="0"/>
              </a:spcAft>
              <a:buSzPts val="200"/>
              <a:buNone/>
              <a:defRPr/>
            </a:lvl2pPr>
            <a:lvl3pPr lvl="2" algn="l">
              <a:spcBef>
                <a:spcPts val="0"/>
              </a:spcBef>
              <a:spcAft>
                <a:spcPts val="0"/>
              </a:spcAft>
              <a:buSzPts val="200"/>
              <a:buNone/>
              <a:defRPr/>
            </a:lvl3pPr>
            <a:lvl4pPr lvl="3" algn="l">
              <a:spcBef>
                <a:spcPts val="0"/>
              </a:spcBef>
              <a:spcAft>
                <a:spcPts val="0"/>
              </a:spcAft>
              <a:buSzPts val="200"/>
              <a:buNone/>
              <a:defRPr/>
            </a:lvl4pPr>
            <a:lvl5pPr lvl="4" algn="l">
              <a:spcBef>
                <a:spcPts val="0"/>
              </a:spcBef>
              <a:spcAft>
                <a:spcPts val="0"/>
              </a:spcAft>
              <a:buSzPts val="200"/>
              <a:buNone/>
              <a:defRPr/>
            </a:lvl5pPr>
            <a:lvl6pPr lvl="5" algn="l">
              <a:spcBef>
                <a:spcPts val="0"/>
              </a:spcBef>
              <a:spcAft>
                <a:spcPts val="0"/>
              </a:spcAft>
              <a:buSzPts val="200"/>
              <a:buNone/>
              <a:defRPr/>
            </a:lvl6pPr>
            <a:lvl7pPr lvl="6" algn="l">
              <a:spcBef>
                <a:spcPts val="0"/>
              </a:spcBef>
              <a:spcAft>
                <a:spcPts val="0"/>
              </a:spcAft>
              <a:buSzPts val="200"/>
              <a:buNone/>
              <a:defRPr/>
            </a:lvl7pPr>
            <a:lvl8pPr lvl="7" algn="l">
              <a:spcBef>
                <a:spcPts val="0"/>
              </a:spcBef>
              <a:spcAft>
                <a:spcPts val="0"/>
              </a:spcAft>
              <a:buSzPts val="200"/>
              <a:buNone/>
              <a:defRPr/>
            </a:lvl8pPr>
            <a:lvl9pPr lvl="8" algn="l">
              <a:spcBef>
                <a:spcPts val="0"/>
              </a:spcBef>
              <a:spcAft>
                <a:spcPts val="0"/>
              </a:spcAft>
              <a:buSzPts val="200"/>
              <a:buNone/>
              <a:defRPr/>
            </a:lvl9pPr>
          </a:lstStyle>
          <a:p>
            <a:endParaRPr/>
          </a:p>
        </p:txBody>
      </p:sp>
      <p:sp>
        <p:nvSpPr>
          <p:cNvPr id="71" name="Google Shape;71;p16"/>
          <p:cNvSpPr txBox="1">
            <a:spLocks noGrp="1"/>
          </p:cNvSpPr>
          <p:nvPr>
            <p:ph type="sldNum" idx="12"/>
          </p:nvPr>
        </p:nvSpPr>
        <p:spPr>
          <a:xfrm>
            <a:off x="6553200" y="4767263"/>
            <a:ext cx="2133600" cy="273844"/>
          </a:xfrm>
          <a:prstGeom prst="rect">
            <a:avLst/>
          </a:prstGeom>
          <a:noFill/>
          <a:ln>
            <a:noFill/>
          </a:ln>
        </p:spPr>
        <p:txBody>
          <a:bodyPr spcFirstLastPara="1" wrap="square" lIns="83825" tIns="41900" rIns="83825" bIns="419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72"/>
        <p:cNvGrpSpPr/>
        <p:nvPr/>
      </p:nvGrpSpPr>
      <p:grpSpPr>
        <a:xfrm>
          <a:off x="0" y="0"/>
          <a:ext cx="0" cy="0"/>
          <a:chOff x="0" y="0"/>
          <a:chExt cx="0" cy="0"/>
        </a:xfrm>
      </p:grpSpPr>
      <p:sp>
        <p:nvSpPr>
          <p:cNvPr id="73" name="Google Shape;73;p17"/>
          <p:cNvSpPr txBox="1">
            <a:spLocks noGrp="1"/>
          </p:cNvSpPr>
          <p:nvPr>
            <p:ph type="title"/>
          </p:nvPr>
        </p:nvSpPr>
        <p:spPr>
          <a:xfrm>
            <a:off x="722313" y="3305175"/>
            <a:ext cx="7772400" cy="1021556"/>
          </a:xfrm>
          <a:prstGeom prst="rect">
            <a:avLst/>
          </a:prstGeom>
          <a:noFill/>
          <a:ln>
            <a:noFill/>
          </a:ln>
        </p:spPr>
        <p:txBody>
          <a:bodyPr spcFirstLastPara="1" wrap="square" lIns="83825" tIns="41900" rIns="83825" bIns="41900" anchor="t" anchorCtr="0">
            <a:normAutofit/>
          </a:bodyPr>
          <a:lstStyle>
            <a:lvl1pPr lvl="0" algn="l">
              <a:spcBef>
                <a:spcPts val="0"/>
              </a:spcBef>
              <a:spcAft>
                <a:spcPts val="0"/>
              </a:spcAft>
              <a:buClr>
                <a:schemeClr val="dk1"/>
              </a:buClr>
              <a:buSzPts val="3700"/>
              <a:buFont typeface="Calibri"/>
              <a:buNone/>
              <a:defRPr sz="3700" b="1" cap="none"/>
            </a:lvl1pPr>
            <a:lvl2pPr lvl="1">
              <a:spcBef>
                <a:spcPts val="0"/>
              </a:spcBef>
              <a:spcAft>
                <a:spcPts val="0"/>
              </a:spcAft>
              <a:buSzPts val="200"/>
              <a:buNone/>
              <a:defRPr/>
            </a:lvl2pPr>
            <a:lvl3pPr lvl="2">
              <a:spcBef>
                <a:spcPts val="0"/>
              </a:spcBef>
              <a:spcAft>
                <a:spcPts val="0"/>
              </a:spcAft>
              <a:buSzPts val="200"/>
              <a:buNone/>
              <a:defRPr/>
            </a:lvl3pPr>
            <a:lvl4pPr lvl="3">
              <a:spcBef>
                <a:spcPts val="0"/>
              </a:spcBef>
              <a:spcAft>
                <a:spcPts val="0"/>
              </a:spcAft>
              <a:buSzPts val="200"/>
              <a:buNone/>
              <a:defRPr/>
            </a:lvl4pPr>
            <a:lvl5pPr lvl="4">
              <a:spcBef>
                <a:spcPts val="0"/>
              </a:spcBef>
              <a:spcAft>
                <a:spcPts val="0"/>
              </a:spcAft>
              <a:buSzPts val="200"/>
              <a:buNone/>
              <a:defRPr/>
            </a:lvl5pPr>
            <a:lvl6pPr lvl="5">
              <a:spcBef>
                <a:spcPts val="0"/>
              </a:spcBef>
              <a:spcAft>
                <a:spcPts val="0"/>
              </a:spcAft>
              <a:buSzPts val="200"/>
              <a:buNone/>
              <a:defRPr/>
            </a:lvl6pPr>
            <a:lvl7pPr lvl="6">
              <a:spcBef>
                <a:spcPts val="0"/>
              </a:spcBef>
              <a:spcAft>
                <a:spcPts val="0"/>
              </a:spcAft>
              <a:buSzPts val="200"/>
              <a:buNone/>
              <a:defRPr/>
            </a:lvl7pPr>
            <a:lvl8pPr lvl="7">
              <a:spcBef>
                <a:spcPts val="0"/>
              </a:spcBef>
              <a:spcAft>
                <a:spcPts val="0"/>
              </a:spcAft>
              <a:buSzPts val="200"/>
              <a:buNone/>
              <a:defRPr/>
            </a:lvl8pPr>
            <a:lvl9pPr lvl="8">
              <a:spcBef>
                <a:spcPts val="0"/>
              </a:spcBef>
              <a:spcAft>
                <a:spcPts val="0"/>
              </a:spcAft>
              <a:buSzPts val="200"/>
              <a:buNone/>
              <a:defRPr/>
            </a:lvl9pPr>
          </a:lstStyle>
          <a:p>
            <a:endParaRPr/>
          </a:p>
        </p:txBody>
      </p:sp>
      <p:sp>
        <p:nvSpPr>
          <p:cNvPr id="74" name="Google Shape;74;p17"/>
          <p:cNvSpPr txBox="1">
            <a:spLocks noGrp="1"/>
          </p:cNvSpPr>
          <p:nvPr>
            <p:ph type="body" idx="1"/>
          </p:nvPr>
        </p:nvSpPr>
        <p:spPr>
          <a:xfrm>
            <a:off x="722313" y="2180035"/>
            <a:ext cx="7772400" cy="1125140"/>
          </a:xfrm>
          <a:prstGeom prst="rect">
            <a:avLst/>
          </a:prstGeom>
          <a:noFill/>
          <a:ln>
            <a:noFill/>
          </a:ln>
        </p:spPr>
        <p:txBody>
          <a:bodyPr spcFirstLastPara="1" wrap="square" lIns="83825" tIns="41900" rIns="83825" bIns="41900" anchor="b" anchorCtr="0">
            <a:normAutofit/>
          </a:bodyPr>
          <a:lstStyle>
            <a:lvl1pPr marL="457200" lvl="0" indent="-228600" algn="l">
              <a:spcBef>
                <a:spcPts val="400"/>
              </a:spcBef>
              <a:spcAft>
                <a:spcPts val="0"/>
              </a:spcAft>
              <a:buClr>
                <a:srgbClr val="888888"/>
              </a:buClr>
              <a:buSzPts val="1800"/>
              <a:buNone/>
              <a:defRPr sz="1800">
                <a:solidFill>
                  <a:srgbClr val="888888"/>
                </a:solidFill>
              </a:defRPr>
            </a:lvl1pPr>
            <a:lvl2pPr marL="914400" lvl="1" indent="-228600" algn="l">
              <a:spcBef>
                <a:spcPts val="300"/>
              </a:spcBef>
              <a:spcAft>
                <a:spcPts val="0"/>
              </a:spcAft>
              <a:buClr>
                <a:srgbClr val="888888"/>
              </a:buClr>
              <a:buSzPts val="1700"/>
              <a:buNone/>
              <a:defRPr sz="1700">
                <a:solidFill>
                  <a:srgbClr val="888888"/>
                </a:solidFill>
              </a:defRPr>
            </a:lvl2pPr>
            <a:lvl3pPr marL="1371600" lvl="2" indent="-228600" algn="l">
              <a:spcBef>
                <a:spcPts val="300"/>
              </a:spcBef>
              <a:spcAft>
                <a:spcPts val="0"/>
              </a:spcAft>
              <a:buClr>
                <a:srgbClr val="888888"/>
              </a:buClr>
              <a:buSzPts val="1500"/>
              <a:buNone/>
              <a:defRPr sz="1500">
                <a:solidFill>
                  <a:srgbClr val="888888"/>
                </a:solidFill>
              </a:defRPr>
            </a:lvl3pPr>
            <a:lvl4pPr marL="1828800" lvl="3" indent="-228600" algn="l">
              <a:spcBef>
                <a:spcPts val="300"/>
              </a:spcBef>
              <a:spcAft>
                <a:spcPts val="0"/>
              </a:spcAft>
              <a:buClr>
                <a:srgbClr val="888888"/>
              </a:buClr>
              <a:buSzPts val="1300"/>
              <a:buNone/>
              <a:defRPr sz="1300">
                <a:solidFill>
                  <a:srgbClr val="888888"/>
                </a:solidFill>
              </a:defRPr>
            </a:lvl4pPr>
            <a:lvl5pPr marL="2286000" lvl="4" indent="-228600" algn="l">
              <a:spcBef>
                <a:spcPts val="300"/>
              </a:spcBef>
              <a:spcAft>
                <a:spcPts val="0"/>
              </a:spcAft>
              <a:buClr>
                <a:srgbClr val="888888"/>
              </a:buClr>
              <a:buSzPts val="1300"/>
              <a:buNone/>
              <a:defRPr sz="1300">
                <a:solidFill>
                  <a:srgbClr val="888888"/>
                </a:solidFill>
              </a:defRPr>
            </a:lvl5pPr>
            <a:lvl6pPr marL="2743200" lvl="5" indent="-228600" algn="l">
              <a:spcBef>
                <a:spcPts val="300"/>
              </a:spcBef>
              <a:spcAft>
                <a:spcPts val="0"/>
              </a:spcAft>
              <a:buClr>
                <a:srgbClr val="888888"/>
              </a:buClr>
              <a:buSzPts val="1300"/>
              <a:buNone/>
              <a:defRPr sz="1300">
                <a:solidFill>
                  <a:srgbClr val="888888"/>
                </a:solidFill>
              </a:defRPr>
            </a:lvl6pPr>
            <a:lvl7pPr marL="3200400" lvl="6" indent="-228600" algn="l">
              <a:spcBef>
                <a:spcPts val="300"/>
              </a:spcBef>
              <a:spcAft>
                <a:spcPts val="0"/>
              </a:spcAft>
              <a:buClr>
                <a:srgbClr val="888888"/>
              </a:buClr>
              <a:buSzPts val="1300"/>
              <a:buNone/>
              <a:defRPr sz="1300">
                <a:solidFill>
                  <a:srgbClr val="888888"/>
                </a:solidFill>
              </a:defRPr>
            </a:lvl7pPr>
            <a:lvl8pPr marL="3657600" lvl="7" indent="-228600" algn="l">
              <a:spcBef>
                <a:spcPts val="300"/>
              </a:spcBef>
              <a:spcAft>
                <a:spcPts val="0"/>
              </a:spcAft>
              <a:buClr>
                <a:srgbClr val="888888"/>
              </a:buClr>
              <a:buSzPts val="1300"/>
              <a:buNone/>
              <a:defRPr sz="1300">
                <a:solidFill>
                  <a:srgbClr val="888888"/>
                </a:solidFill>
              </a:defRPr>
            </a:lvl8pPr>
            <a:lvl9pPr marL="4114800" lvl="8" indent="-228600" algn="l">
              <a:spcBef>
                <a:spcPts val="300"/>
              </a:spcBef>
              <a:spcAft>
                <a:spcPts val="0"/>
              </a:spcAft>
              <a:buClr>
                <a:srgbClr val="888888"/>
              </a:buClr>
              <a:buSzPts val="1300"/>
              <a:buNone/>
              <a:defRPr sz="1300">
                <a:solidFill>
                  <a:srgbClr val="888888"/>
                </a:solidFill>
              </a:defRPr>
            </a:lvl9pPr>
          </a:lstStyle>
          <a:p>
            <a:endParaRPr/>
          </a:p>
        </p:txBody>
      </p:sp>
      <p:sp>
        <p:nvSpPr>
          <p:cNvPr id="75" name="Google Shape;75;p17"/>
          <p:cNvSpPr txBox="1">
            <a:spLocks noGrp="1"/>
          </p:cNvSpPr>
          <p:nvPr>
            <p:ph type="dt" idx="10"/>
          </p:nvPr>
        </p:nvSpPr>
        <p:spPr>
          <a:xfrm>
            <a:off x="457200" y="4767263"/>
            <a:ext cx="2133600" cy="273844"/>
          </a:xfrm>
          <a:prstGeom prst="rect">
            <a:avLst/>
          </a:prstGeom>
          <a:noFill/>
          <a:ln>
            <a:noFill/>
          </a:ln>
        </p:spPr>
        <p:txBody>
          <a:bodyPr spcFirstLastPara="1" wrap="square" lIns="83825" tIns="41900" rIns="83825" bIns="41900" anchor="ctr" anchorCtr="0">
            <a:noAutofit/>
          </a:bodyPr>
          <a:lstStyle>
            <a:lvl1pPr lvl="0" algn="l">
              <a:spcBef>
                <a:spcPts val="0"/>
              </a:spcBef>
              <a:spcAft>
                <a:spcPts val="0"/>
              </a:spcAft>
              <a:buSzPts val="200"/>
              <a:buNone/>
              <a:defRPr/>
            </a:lvl1pPr>
            <a:lvl2pPr lvl="1" algn="l">
              <a:spcBef>
                <a:spcPts val="0"/>
              </a:spcBef>
              <a:spcAft>
                <a:spcPts val="0"/>
              </a:spcAft>
              <a:buSzPts val="200"/>
              <a:buNone/>
              <a:defRPr/>
            </a:lvl2pPr>
            <a:lvl3pPr lvl="2" algn="l">
              <a:spcBef>
                <a:spcPts val="0"/>
              </a:spcBef>
              <a:spcAft>
                <a:spcPts val="0"/>
              </a:spcAft>
              <a:buSzPts val="200"/>
              <a:buNone/>
              <a:defRPr/>
            </a:lvl3pPr>
            <a:lvl4pPr lvl="3" algn="l">
              <a:spcBef>
                <a:spcPts val="0"/>
              </a:spcBef>
              <a:spcAft>
                <a:spcPts val="0"/>
              </a:spcAft>
              <a:buSzPts val="200"/>
              <a:buNone/>
              <a:defRPr/>
            </a:lvl4pPr>
            <a:lvl5pPr lvl="4" algn="l">
              <a:spcBef>
                <a:spcPts val="0"/>
              </a:spcBef>
              <a:spcAft>
                <a:spcPts val="0"/>
              </a:spcAft>
              <a:buSzPts val="200"/>
              <a:buNone/>
              <a:defRPr/>
            </a:lvl5pPr>
            <a:lvl6pPr lvl="5" algn="l">
              <a:spcBef>
                <a:spcPts val="0"/>
              </a:spcBef>
              <a:spcAft>
                <a:spcPts val="0"/>
              </a:spcAft>
              <a:buSzPts val="200"/>
              <a:buNone/>
              <a:defRPr/>
            </a:lvl6pPr>
            <a:lvl7pPr lvl="6" algn="l">
              <a:spcBef>
                <a:spcPts val="0"/>
              </a:spcBef>
              <a:spcAft>
                <a:spcPts val="0"/>
              </a:spcAft>
              <a:buSzPts val="200"/>
              <a:buNone/>
              <a:defRPr/>
            </a:lvl7pPr>
            <a:lvl8pPr lvl="7" algn="l">
              <a:spcBef>
                <a:spcPts val="0"/>
              </a:spcBef>
              <a:spcAft>
                <a:spcPts val="0"/>
              </a:spcAft>
              <a:buSzPts val="200"/>
              <a:buNone/>
              <a:defRPr/>
            </a:lvl8pPr>
            <a:lvl9pPr lvl="8" algn="l">
              <a:spcBef>
                <a:spcPts val="0"/>
              </a:spcBef>
              <a:spcAft>
                <a:spcPts val="0"/>
              </a:spcAft>
              <a:buSzPts val="200"/>
              <a:buNone/>
              <a:defRPr/>
            </a:lvl9pPr>
          </a:lstStyle>
          <a:p>
            <a:endParaRPr/>
          </a:p>
        </p:txBody>
      </p:sp>
      <p:sp>
        <p:nvSpPr>
          <p:cNvPr id="76" name="Google Shape;76;p17"/>
          <p:cNvSpPr txBox="1">
            <a:spLocks noGrp="1"/>
          </p:cNvSpPr>
          <p:nvPr>
            <p:ph type="ftr" idx="11"/>
          </p:nvPr>
        </p:nvSpPr>
        <p:spPr>
          <a:xfrm>
            <a:off x="3124200" y="4767263"/>
            <a:ext cx="2895600" cy="273844"/>
          </a:xfrm>
          <a:prstGeom prst="rect">
            <a:avLst/>
          </a:prstGeom>
          <a:noFill/>
          <a:ln>
            <a:noFill/>
          </a:ln>
        </p:spPr>
        <p:txBody>
          <a:bodyPr spcFirstLastPara="1" wrap="square" lIns="83825" tIns="41900" rIns="83825" bIns="41900" anchor="ctr" anchorCtr="0">
            <a:noAutofit/>
          </a:bodyPr>
          <a:lstStyle>
            <a:lvl1pPr lvl="0" algn="ctr">
              <a:spcBef>
                <a:spcPts val="0"/>
              </a:spcBef>
              <a:spcAft>
                <a:spcPts val="0"/>
              </a:spcAft>
              <a:buSzPts val="200"/>
              <a:buNone/>
              <a:defRPr/>
            </a:lvl1pPr>
            <a:lvl2pPr lvl="1" algn="l">
              <a:spcBef>
                <a:spcPts val="0"/>
              </a:spcBef>
              <a:spcAft>
                <a:spcPts val="0"/>
              </a:spcAft>
              <a:buSzPts val="200"/>
              <a:buNone/>
              <a:defRPr/>
            </a:lvl2pPr>
            <a:lvl3pPr lvl="2" algn="l">
              <a:spcBef>
                <a:spcPts val="0"/>
              </a:spcBef>
              <a:spcAft>
                <a:spcPts val="0"/>
              </a:spcAft>
              <a:buSzPts val="200"/>
              <a:buNone/>
              <a:defRPr/>
            </a:lvl3pPr>
            <a:lvl4pPr lvl="3" algn="l">
              <a:spcBef>
                <a:spcPts val="0"/>
              </a:spcBef>
              <a:spcAft>
                <a:spcPts val="0"/>
              </a:spcAft>
              <a:buSzPts val="200"/>
              <a:buNone/>
              <a:defRPr/>
            </a:lvl4pPr>
            <a:lvl5pPr lvl="4" algn="l">
              <a:spcBef>
                <a:spcPts val="0"/>
              </a:spcBef>
              <a:spcAft>
                <a:spcPts val="0"/>
              </a:spcAft>
              <a:buSzPts val="200"/>
              <a:buNone/>
              <a:defRPr/>
            </a:lvl5pPr>
            <a:lvl6pPr lvl="5" algn="l">
              <a:spcBef>
                <a:spcPts val="0"/>
              </a:spcBef>
              <a:spcAft>
                <a:spcPts val="0"/>
              </a:spcAft>
              <a:buSzPts val="200"/>
              <a:buNone/>
              <a:defRPr/>
            </a:lvl6pPr>
            <a:lvl7pPr lvl="6" algn="l">
              <a:spcBef>
                <a:spcPts val="0"/>
              </a:spcBef>
              <a:spcAft>
                <a:spcPts val="0"/>
              </a:spcAft>
              <a:buSzPts val="200"/>
              <a:buNone/>
              <a:defRPr/>
            </a:lvl7pPr>
            <a:lvl8pPr lvl="7" algn="l">
              <a:spcBef>
                <a:spcPts val="0"/>
              </a:spcBef>
              <a:spcAft>
                <a:spcPts val="0"/>
              </a:spcAft>
              <a:buSzPts val="200"/>
              <a:buNone/>
              <a:defRPr/>
            </a:lvl8pPr>
            <a:lvl9pPr lvl="8" algn="l">
              <a:spcBef>
                <a:spcPts val="0"/>
              </a:spcBef>
              <a:spcAft>
                <a:spcPts val="0"/>
              </a:spcAft>
              <a:buSzPts val="200"/>
              <a:buNone/>
              <a:defRPr/>
            </a:lvl9pPr>
          </a:lstStyle>
          <a:p>
            <a:endParaRPr/>
          </a:p>
        </p:txBody>
      </p:sp>
      <p:sp>
        <p:nvSpPr>
          <p:cNvPr id="77" name="Google Shape;77;p17"/>
          <p:cNvSpPr txBox="1">
            <a:spLocks noGrp="1"/>
          </p:cNvSpPr>
          <p:nvPr>
            <p:ph type="sldNum" idx="12"/>
          </p:nvPr>
        </p:nvSpPr>
        <p:spPr>
          <a:xfrm>
            <a:off x="6553200" y="4767263"/>
            <a:ext cx="2133600" cy="273844"/>
          </a:xfrm>
          <a:prstGeom prst="rect">
            <a:avLst/>
          </a:prstGeom>
          <a:noFill/>
          <a:ln>
            <a:noFill/>
          </a:ln>
        </p:spPr>
        <p:txBody>
          <a:bodyPr spcFirstLastPara="1" wrap="square" lIns="83825" tIns="41900" rIns="83825" bIns="419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78"/>
        <p:cNvGrpSpPr/>
        <p:nvPr/>
      </p:nvGrpSpPr>
      <p:grpSpPr>
        <a:xfrm>
          <a:off x="0" y="0"/>
          <a:ext cx="0" cy="0"/>
          <a:chOff x="0" y="0"/>
          <a:chExt cx="0" cy="0"/>
        </a:xfrm>
      </p:grpSpPr>
      <p:sp>
        <p:nvSpPr>
          <p:cNvPr id="79" name="Google Shape;79;p18"/>
          <p:cNvSpPr txBox="1">
            <a:spLocks noGrp="1"/>
          </p:cNvSpPr>
          <p:nvPr>
            <p:ph type="title"/>
          </p:nvPr>
        </p:nvSpPr>
        <p:spPr>
          <a:xfrm>
            <a:off x="457200" y="205979"/>
            <a:ext cx="8229600" cy="857250"/>
          </a:xfrm>
          <a:prstGeom prst="rect">
            <a:avLst/>
          </a:prstGeom>
          <a:noFill/>
          <a:ln>
            <a:noFill/>
          </a:ln>
        </p:spPr>
        <p:txBody>
          <a:bodyPr spcFirstLastPara="1" wrap="square" lIns="83825" tIns="41900" rIns="83825" bIns="41900" anchor="ctr" anchorCtr="0">
            <a:normAutofit/>
          </a:bodyPr>
          <a:lstStyle>
            <a:lvl1pPr lvl="0" algn="ctr">
              <a:spcBef>
                <a:spcPts val="0"/>
              </a:spcBef>
              <a:spcAft>
                <a:spcPts val="0"/>
              </a:spcAft>
              <a:buClr>
                <a:schemeClr val="dk1"/>
              </a:buClr>
              <a:buSzPts val="300"/>
              <a:buNone/>
              <a:defRPr/>
            </a:lvl1pPr>
            <a:lvl2pPr lvl="1">
              <a:spcBef>
                <a:spcPts val="0"/>
              </a:spcBef>
              <a:spcAft>
                <a:spcPts val="0"/>
              </a:spcAft>
              <a:buSzPts val="200"/>
              <a:buNone/>
              <a:defRPr/>
            </a:lvl2pPr>
            <a:lvl3pPr lvl="2">
              <a:spcBef>
                <a:spcPts val="0"/>
              </a:spcBef>
              <a:spcAft>
                <a:spcPts val="0"/>
              </a:spcAft>
              <a:buSzPts val="200"/>
              <a:buNone/>
              <a:defRPr/>
            </a:lvl3pPr>
            <a:lvl4pPr lvl="3">
              <a:spcBef>
                <a:spcPts val="0"/>
              </a:spcBef>
              <a:spcAft>
                <a:spcPts val="0"/>
              </a:spcAft>
              <a:buSzPts val="200"/>
              <a:buNone/>
              <a:defRPr/>
            </a:lvl4pPr>
            <a:lvl5pPr lvl="4">
              <a:spcBef>
                <a:spcPts val="0"/>
              </a:spcBef>
              <a:spcAft>
                <a:spcPts val="0"/>
              </a:spcAft>
              <a:buSzPts val="200"/>
              <a:buNone/>
              <a:defRPr/>
            </a:lvl5pPr>
            <a:lvl6pPr lvl="5">
              <a:spcBef>
                <a:spcPts val="0"/>
              </a:spcBef>
              <a:spcAft>
                <a:spcPts val="0"/>
              </a:spcAft>
              <a:buSzPts val="200"/>
              <a:buNone/>
              <a:defRPr/>
            </a:lvl6pPr>
            <a:lvl7pPr lvl="6">
              <a:spcBef>
                <a:spcPts val="0"/>
              </a:spcBef>
              <a:spcAft>
                <a:spcPts val="0"/>
              </a:spcAft>
              <a:buSzPts val="200"/>
              <a:buNone/>
              <a:defRPr/>
            </a:lvl7pPr>
            <a:lvl8pPr lvl="7">
              <a:spcBef>
                <a:spcPts val="0"/>
              </a:spcBef>
              <a:spcAft>
                <a:spcPts val="0"/>
              </a:spcAft>
              <a:buSzPts val="200"/>
              <a:buNone/>
              <a:defRPr/>
            </a:lvl8pPr>
            <a:lvl9pPr lvl="8">
              <a:spcBef>
                <a:spcPts val="0"/>
              </a:spcBef>
              <a:spcAft>
                <a:spcPts val="0"/>
              </a:spcAft>
              <a:buSzPts val="200"/>
              <a:buNone/>
              <a:defRPr/>
            </a:lvl9pPr>
          </a:lstStyle>
          <a:p>
            <a:endParaRPr/>
          </a:p>
        </p:txBody>
      </p:sp>
      <p:sp>
        <p:nvSpPr>
          <p:cNvPr id="80" name="Google Shape;80;p18"/>
          <p:cNvSpPr txBox="1">
            <a:spLocks noGrp="1"/>
          </p:cNvSpPr>
          <p:nvPr>
            <p:ph type="body" idx="1"/>
          </p:nvPr>
        </p:nvSpPr>
        <p:spPr>
          <a:xfrm>
            <a:off x="2560638" y="6721079"/>
            <a:ext cx="22966362" cy="19008328"/>
          </a:xfrm>
          <a:prstGeom prst="rect">
            <a:avLst/>
          </a:prstGeom>
          <a:noFill/>
          <a:ln>
            <a:noFill/>
          </a:ln>
        </p:spPr>
        <p:txBody>
          <a:bodyPr spcFirstLastPara="1" wrap="square" lIns="83825" tIns="41900" rIns="83825" bIns="41900" anchor="t" anchorCtr="0">
            <a:normAutofit/>
          </a:bodyPr>
          <a:lstStyle>
            <a:lvl1pPr marL="457200" lvl="0" indent="-393700" algn="l">
              <a:spcBef>
                <a:spcPts val="500"/>
              </a:spcBef>
              <a:spcAft>
                <a:spcPts val="0"/>
              </a:spcAft>
              <a:buClr>
                <a:schemeClr val="dk1"/>
              </a:buClr>
              <a:buSzPts val="2600"/>
              <a:buChar char="•"/>
              <a:defRPr sz="2600"/>
            </a:lvl1pPr>
            <a:lvl2pPr marL="914400" lvl="1" indent="-368300" algn="l">
              <a:spcBef>
                <a:spcPts val="400"/>
              </a:spcBef>
              <a:spcAft>
                <a:spcPts val="0"/>
              </a:spcAft>
              <a:buClr>
                <a:schemeClr val="dk1"/>
              </a:buClr>
              <a:buSzPts val="2200"/>
              <a:buChar char="–"/>
              <a:defRPr sz="2200"/>
            </a:lvl2pPr>
            <a:lvl3pPr marL="1371600" lvl="2" indent="-342900" algn="l">
              <a:spcBef>
                <a:spcPts val="400"/>
              </a:spcBef>
              <a:spcAft>
                <a:spcPts val="0"/>
              </a:spcAft>
              <a:buClr>
                <a:schemeClr val="dk1"/>
              </a:buClr>
              <a:buSzPts val="1800"/>
              <a:buChar char="•"/>
              <a:defRPr sz="1800"/>
            </a:lvl3pPr>
            <a:lvl4pPr marL="1828800" lvl="3" indent="-336550" algn="l">
              <a:spcBef>
                <a:spcPts val="300"/>
              </a:spcBef>
              <a:spcAft>
                <a:spcPts val="0"/>
              </a:spcAft>
              <a:buClr>
                <a:schemeClr val="dk1"/>
              </a:buClr>
              <a:buSzPts val="1700"/>
              <a:buChar char="–"/>
              <a:defRPr sz="1700"/>
            </a:lvl4pPr>
            <a:lvl5pPr marL="2286000" lvl="4" indent="-336550" algn="l">
              <a:spcBef>
                <a:spcPts val="300"/>
              </a:spcBef>
              <a:spcAft>
                <a:spcPts val="0"/>
              </a:spcAft>
              <a:buClr>
                <a:schemeClr val="dk1"/>
              </a:buClr>
              <a:buSzPts val="1700"/>
              <a:buChar char="»"/>
              <a:defRPr sz="1700"/>
            </a:lvl5pPr>
            <a:lvl6pPr marL="2743200" lvl="5" indent="-336550" algn="l">
              <a:spcBef>
                <a:spcPts val="300"/>
              </a:spcBef>
              <a:spcAft>
                <a:spcPts val="0"/>
              </a:spcAft>
              <a:buClr>
                <a:schemeClr val="dk1"/>
              </a:buClr>
              <a:buSzPts val="1700"/>
              <a:buChar char="•"/>
              <a:defRPr sz="1700"/>
            </a:lvl6pPr>
            <a:lvl7pPr marL="3200400" lvl="6" indent="-336550" algn="l">
              <a:spcBef>
                <a:spcPts val="300"/>
              </a:spcBef>
              <a:spcAft>
                <a:spcPts val="0"/>
              </a:spcAft>
              <a:buClr>
                <a:schemeClr val="dk1"/>
              </a:buClr>
              <a:buSzPts val="1700"/>
              <a:buChar char="•"/>
              <a:defRPr sz="1700"/>
            </a:lvl7pPr>
            <a:lvl8pPr marL="3657600" lvl="7" indent="-336550" algn="l">
              <a:spcBef>
                <a:spcPts val="300"/>
              </a:spcBef>
              <a:spcAft>
                <a:spcPts val="0"/>
              </a:spcAft>
              <a:buClr>
                <a:schemeClr val="dk1"/>
              </a:buClr>
              <a:buSzPts val="1700"/>
              <a:buChar char="•"/>
              <a:defRPr sz="1700"/>
            </a:lvl8pPr>
            <a:lvl9pPr marL="4114800" lvl="8" indent="-336550" algn="l">
              <a:spcBef>
                <a:spcPts val="300"/>
              </a:spcBef>
              <a:spcAft>
                <a:spcPts val="0"/>
              </a:spcAft>
              <a:buClr>
                <a:schemeClr val="dk1"/>
              </a:buClr>
              <a:buSzPts val="1700"/>
              <a:buChar char="•"/>
              <a:defRPr sz="1700"/>
            </a:lvl9pPr>
          </a:lstStyle>
          <a:p>
            <a:endParaRPr/>
          </a:p>
        </p:txBody>
      </p:sp>
      <p:sp>
        <p:nvSpPr>
          <p:cNvPr id="81" name="Google Shape;81;p18"/>
          <p:cNvSpPr txBox="1">
            <a:spLocks noGrp="1"/>
          </p:cNvSpPr>
          <p:nvPr>
            <p:ph type="body" idx="2"/>
          </p:nvPr>
        </p:nvSpPr>
        <p:spPr>
          <a:xfrm>
            <a:off x="25679401" y="6721079"/>
            <a:ext cx="22966363" cy="19008328"/>
          </a:xfrm>
          <a:prstGeom prst="rect">
            <a:avLst/>
          </a:prstGeom>
          <a:noFill/>
          <a:ln>
            <a:noFill/>
          </a:ln>
        </p:spPr>
        <p:txBody>
          <a:bodyPr spcFirstLastPara="1" wrap="square" lIns="83825" tIns="41900" rIns="83825" bIns="41900" anchor="t" anchorCtr="0">
            <a:normAutofit/>
          </a:bodyPr>
          <a:lstStyle>
            <a:lvl1pPr marL="457200" lvl="0" indent="-393700" algn="l">
              <a:spcBef>
                <a:spcPts val="500"/>
              </a:spcBef>
              <a:spcAft>
                <a:spcPts val="0"/>
              </a:spcAft>
              <a:buClr>
                <a:schemeClr val="dk1"/>
              </a:buClr>
              <a:buSzPts val="2600"/>
              <a:buChar char="•"/>
              <a:defRPr sz="2600"/>
            </a:lvl1pPr>
            <a:lvl2pPr marL="914400" lvl="1" indent="-368300" algn="l">
              <a:spcBef>
                <a:spcPts val="400"/>
              </a:spcBef>
              <a:spcAft>
                <a:spcPts val="0"/>
              </a:spcAft>
              <a:buClr>
                <a:schemeClr val="dk1"/>
              </a:buClr>
              <a:buSzPts val="2200"/>
              <a:buChar char="–"/>
              <a:defRPr sz="2200"/>
            </a:lvl2pPr>
            <a:lvl3pPr marL="1371600" lvl="2" indent="-342900" algn="l">
              <a:spcBef>
                <a:spcPts val="400"/>
              </a:spcBef>
              <a:spcAft>
                <a:spcPts val="0"/>
              </a:spcAft>
              <a:buClr>
                <a:schemeClr val="dk1"/>
              </a:buClr>
              <a:buSzPts val="1800"/>
              <a:buChar char="•"/>
              <a:defRPr sz="1800"/>
            </a:lvl3pPr>
            <a:lvl4pPr marL="1828800" lvl="3" indent="-336550" algn="l">
              <a:spcBef>
                <a:spcPts val="300"/>
              </a:spcBef>
              <a:spcAft>
                <a:spcPts val="0"/>
              </a:spcAft>
              <a:buClr>
                <a:schemeClr val="dk1"/>
              </a:buClr>
              <a:buSzPts val="1700"/>
              <a:buChar char="–"/>
              <a:defRPr sz="1700"/>
            </a:lvl4pPr>
            <a:lvl5pPr marL="2286000" lvl="4" indent="-336550" algn="l">
              <a:spcBef>
                <a:spcPts val="300"/>
              </a:spcBef>
              <a:spcAft>
                <a:spcPts val="0"/>
              </a:spcAft>
              <a:buClr>
                <a:schemeClr val="dk1"/>
              </a:buClr>
              <a:buSzPts val="1700"/>
              <a:buChar char="»"/>
              <a:defRPr sz="1700"/>
            </a:lvl5pPr>
            <a:lvl6pPr marL="2743200" lvl="5" indent="-336550" algn="l">
              <a:spcBef>
                <a:spcPts val="300"/>
              </a:spcBef>
              <a:spcAft>
                <a:spcPts val="0"/>
              </a:spcAft>
              <a:buClr>
                <a:schemeClr val="dk1"/>
              </a:buClr>
              <a:buSzPts val="1700"/>
              <a:buChar char="•"/>
              <a:defRPr sz="1700"/>
            </a:lvl6pPr>
            <a:lvl7pPr marL="3200400" lvl="6" indent="-336550" algn="l">
              <a:spcBef>
                <a:spcPts val="300"/>
              </a:spcBef>
              <a:spcAft>
                <a:spcPts val="0"/>
              </a:spcAft>
              <a:buClr>
                <a:schemeClr val="dk1"/>
              </a:buClr>
              <a:buSzPts val="1700"/>
              <a:buChar char="•"/>
              <a:defRPr sz="1700"/>
            </a:lvl7pPr>
            <a:lvl8pPr marL="3657600" lvl="7" indent="-336550" algn="l">
              <a:spcBef>
                <a:spcPts val="300"/>
              </a:spcBef>
              <a:spcAft>
                <a:spcPts val="0"/>
              </a:spcAft>
              <a:buClr>
                <a:schemeClr val="dk1"/>
              </a:buClr>
              <a:buSzPts val="1700"/>
              <a:buChar char="•"/>
              <a:defRPr sz="1700"/>
            </a:lvl8pPr>
            <a:lvl9pPr marL="4114800" lvl="8" indent="-336550" algn="l">
              <a:spcBef>
                <a:spcPts val="300"/>
              </a:spcBef>
              <a:spcAft>
                <a:spcPts val="0"/>
              </a:spcAft>
              <a:buClr>
                <a:schemeClr val="dk1"/>
              </a:buClr>
              <a:buSzPts val="1700"/>
              <a:buChar char="•"/>
              <a:defRPr sz="1700"/>
            </a:lvl9pPr>
          </a:lstStyle>
          <a:p>
            <a:endParaRPr/>
          </a:p>
        </p:txBody>
      </p:sp>
      <p:sp>
        <p:nvSpPr>
          <p:cNvPr id="82" name="Google Shape;82;p18"/>
          <p:cNvSpPr txBox="1">
            <a:spLocks noGrp="1"/>
          </p:cNvSpPr>
          <p:nvPr>
            <p:ph type="dt" idx="10"/>
          </p:nvPr>
        </p:nvSpPr>
        <p:spPr>
          <a:xfrm>
            <a:off x="457200" y="4767263"/>
            <a:ext cx="2133600" cy="273844"/>
          </a:xfrm>
          <a:prstGeom prst="rect">
            <a:avLst/>
          </a:prstGeom>
          <a:noFill/>
          <a:ln>
            <a:noFill/>
          </a:ln>
        </p:spPr>
        <p:txBody>
          <a:bodyPr spcFirstLastPara="1" wrap="square" lIns="83825" tIns="41900" rIns="83825" bIns="41900" anchor="ctr" anchorCtr="0">
            <a:noAutofit/>
          </a:bodyPr>
          <a:lstStyle>
            <a:lvl1pPr lvl="0" algn="l">
              <a:spcBef>
                <a:spcPts val="0"/>
              </a:spcBef>
              <a:spcAft>
                <a:spcPts val="0"/>
              </a:spcAft>
              <a:buSzPts val="200"/>
              <a:buNone/>
              <a:defRPr/>
            </a:lvl1pPr>
            <a:lvl2pPr lvl="1" algn="l">
              <a:spcBef>
                <a:spcPts val="0"/>
              </a:spcBef>
              <a:spcAft>
                <a:spcPts val="0"/>
              </a:spcAft>
              <a:buSzPts val="200"/>
              <a:buNone/>
              <a:defRPr/>
            </a:lvl2pPr>
            <a:lvl3pPr lvl="2" algn="l">
              <a:spcBef>
                <a:spcPts val="0"/>
              </a:spcBef>
              <a:spcAft>
                <a:spcPts val="0"/>
              </a:spcAft>
              <a:buSzPts val="200"/>
              <a:buNone/>
              <a:defRPr/>
            </a:lvl3pPr>
            <a:lvl4pPr lvl="3" algn="l">
              <a:spcBef>
                <a:spcPts val="0"/>
              </a:spcBef>
              <a:spcAft>
                <a:spcPts val="0"/>
              </a:spcAft>
              <a:buSzPts val="200"/>
              <a:buNone/>
              <a:defRPr/>
            </a:lvl4pPr>
            <a:lvl5pPr lvl="4" algn="l">
              <a:spcBef>
                <a:spcPts val="0"/>
              </a:spcBef>
              <a:spcAft>
                <a:spcPts val="0"/>
              </a:spcAft>
              <a:buSzPts val="200"/>
              <a:buNone/>
              <a:defRPr/>
            </a:lvl5pPr>
            <a:lvl6pPr lvl="5" algn="l">
              <a:spcBef>
                <a:spcPts val="0"/>
              </a:spcBef>
              <a:spcAft>
                <a:spcPts val="0"/>
              </a:spcAft>
              <a:buSzPts val="200"/>
              <a:buNone/>
              <a:defRPr/>
            </a:lvl6pPr>
            <a:lvl7pPr lvl="6" algn="l">
              <a:spcBef>
                <a:spcPts val="0"/>
              </a:spcBef>
              <a:spcAft>
                <a:spcPts val="0"/>
              </a:spcAft>
              <a:buSzPts val="200"/>
              <a:buNone/>
              <a:defRPr/>
            </a:lvl7pPr>
            <a:lvl8pPr lvl="7" algn="l">
              <a:spcBef>
                <a:spcPts val="0"/>
              </a:spcBef>
              <a:spcAft>
                <a:spcPts val="0"/>
              </a:spcAft>
              <a:buSzPts val="200"/>
              <a:buNone/>
              <a:defRPr/>
            </a:lvl8pPr>
            <a:lvl9pPr lvl="8" algn="l">
              <a:spcBef>
                <a:spcPts val="0"/>
              </a:spcBef>
              <a:spcAft>
                <a:spcPts val="0"/>
              </a:spcAft>
              <a:buSzPts val="200"/>
              <a:buNone/>
              <a:defRPr/>
            </a:lvl9pPr>
          </a:lstStyle>
          <a:p>
            <a:endParaRPr/>
          </a:p>
        </p:txBody>
      </p:sp>
      <p:sp>
        <p:nvSpPr>
          <p:cNvPr id="83" name="Google Shape;83;p18"/>
          <p:cNvSpPr txBox="1">
            <a:spLocks noGrp="1"/>
          </p:cNvSpPr>
          <p:nvPr>
            <p:ph type="ftr" idx="11"/>
          </p:nvPr>
        </p:nvSpPr>
        <p:spPr>
          <a:xfrm>
            <a:off x="3124200" y="4767263"/>
            <a:ext cx="2895600" cy="273844"/>
          </a:xfrm>
          <a:prstGeom prst="rect">
            <a:avLst/>
          </a:prstGeom>
          <a:noFill/>
          <a:ln>
            <a:noFill/>
          </a:ln>
        </p:spPr>
        <p:txBody>
          <a:bodyPr spcFirstLastPara="1" wrap="square" lIns="83825" tIns="41900" rIns="83825" bIns="41900" anchor="ctr" anchorCtr="0">
            <a:noAutofit/>
          </a:bodyPr>
          <a:lstStyle>
            <a:lvl1pPr lvl="0" algn="ctr">
              <a:spcBef>
                <a:spcPts val="0"/>
              </a:spcBef>
              <a:spcAft>
                <a:spcPts val="0"/>
              </a:spcAft>
              <a:buSzPts val="200"/>
              <a:buNone/>
              <a:defRPr/>
            </a:lvl1pPr>
            <a:lvl2pPr lvl="1" algn="l">
              <a:spcBef>
                <a:spcPts val="0"/>
              </a:spcBef>
              <a:spcAft>
                <a:spcPts val="0"/>
              </a:spcAft>
              <a:buSzPts val="200"/>
              <a:buNone/>
              <a:defRPr/>
            </a:lvl2pPr>
            <a:lvl3pPr lvl="2" algn="l">
              <a:spcBef>
                <a:spcPts val="0"/>
              </a:spcBef>
              <a:spcAft>
                <a:spcPts val="0"/>
              </a:spcAft>
              <a:buSzPts val="200"/>
              <a:buNone/>
              <a:defRPr/>
            </a:lvl3pPr>
            <a:lvl4pPr lvl="3" algn="l">
              <a:spcBef>
                <a:spcPts val="0"/>
              </a:spcBef>
              <a:spcAft>
                <a:spcPts val="0"/>
              </a:spcAft>
              <a:buSzPts val="200"/>
              <a:buNone/>
              <a:defRPr/>
            </a:lvl4pPr>
            <a:lvl5pPr lvl="4" algn="l">
              <a:spcBef>
                <a:spcPts val="0"/>
              </a:spcBef>
              <a:spcAft>
                <a:spcPts val="0"/>
              </a:spcAft>
              <a:buSzPts val="200"/>
              <a:buNone/>
              <a:defRPr/>
            </a:lvl5pPr>
            <a:lvl6pPr lvl="5" algn="l">
              <a:spcBef>
                <a:spcPts val="0"/>
              </a:spcBef>
              <a:spcAft>
                <a:spcPts val="0"/>
              </a:spcAft>
              <a:buSzPts val="200"/>
              <a:buNone/>
              <a:defRPr/>
            </a:lvl6pPr>
            <a:lvl7pPr lvl="6" algn="l">
              <a:spcBef>
                <a:spcPts val="0"/>
              </a:spcBef>
              <a:spcAft>
                <a:spcPts val="0"/>
              </a:spcAft>
              <a:buSzPts val="200"/>
              <a:buNone/>
              <a:defRPr/>
            </a:lvl7pPr>
            <a:lvl8pPr lvl="7" algn="l">
              <a:spcBef>
                <a:spcPts val="0"/>
              </a:spcBef>
              <a:spcAft>
                <a:spcPts val="0"/>
              </a:spcAft>
              <a:buSzPts val="200"/>
              <a:buNone/>
              <a:defRPr/>
            </a:lvl8pPr>
            <a:lvl9pPr lvl="8" algn="l">
              <a:spcBef>
                <a:spcPts val="0"/>
              </a:spcBef>
              <a:spcAft>
                <a:spcPts val="0"/>
              </a:spcAft>
              <a:buSzPts val="200"/>
              <a:buNone/>
              <a:defRPr/>
            </a:lvl9pPr>
          </a:lstStyle>
          <a:p>
            <a:endParaRPr/>
          </a:p>
        </p:txBody>
      </p:sp>
      <p:sp>
        <p:nvSpPr>
          <p:cNvPr id="84" name="Google Shape;84;p18"/>
          <p:cNvSpPr txBox="1">
            <a:spLocks noGrp="1"/>
          </p:cNvSpPr>
          <p:nvPr>
            <p:ph type="sldNum" idx="12"/>
          </p:nvPr>
        </p:nvSpPr>
        <p:spPr>
          <a:xfrm>
            <a:off x="6553200" y="4767263"/>
            <a:ext cx="2133600" cy="273844"/>
          </a:xfrm>
          <a:prstGeom prst="rect">
            <a:avLst/>
          </a:prstGeom>
          <a:noFill/>
          <a:ln>
            <a:noFill/>
          </a:ln>
        </p:spPr>
        <p:txBody>
          <a:bodyPr spcFirstLastPara="1" wrap="square" lIns="83825" tIns="41900" rIns="83825" bIns="419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85"/>
        <p:cNvGrpSpPr/>
        <p:nvPr/>
      </p:nvGrpSpPr>
      <p:grpSpPr>
        <a:xfrm>
          <a:off x="0" y="0"/>
          <a:ext cx="0" cy="0"/>
          <a:chOff x="0" y="0"/>
          <a:chExt cx="0" cy="0"/>
        </a:xfrm>
      </p:grpSpPr>
      <p:sp>
        <p:nvSpPr>
          <p:cNvPr id="86" name="Google Shape;86;p19"/>
          <p:cNvSpPr txBox="1">
            <a:spLocks noGrp="1"/>
          </p:cNvSpPr>
          <p:nvPr>
            <p:ph type="title"/>
          </p:nvPr>
        </p:nvSpPr>
        <p:spPr>
          <a:xfrm>
            <a:off x="457200" y="205979"/>
            <a:ext cx="8229600" cy="857250"/>
          </a:xfrm>
          <a:prstGeom prst="rect">
            <a:avLst/>
          </a:prstGeom>
          <a:noFill/>
          <a:ln>
            <a:noFill/>
          </a:ln>
        </p:spPr>
        <p:txBody>
          <a:bodyPr spcFirstLastPara="1" wrap="square" lIns="83825" tIns="41900" rIns="83825" bIns="41900" anchor="ctr" anchorCtr="0">
            <a:normAutofit/>
          </a:bodyPr>
          <a:lstStyle>
            <a:lvl1pPr lvl="0" algn="ctr">
              <a:spcBef>
                <a:spcPts val="0"/>
              </a:spcBef>
              <a:spcAft>
                <a:spcPts val="0"/>
              </a:spcAft>
              <a:buClr>
                <a:schemeClr val="dk1"/>
              </a:buClr>
              <a:buSzPts val="4000"/>
              <a:buFont typeface="Calibri"/>
              <a:buNone/>
              <a:defRPr/>
            </a:lvl1pPr>
            <a:lvl2pPr lvl="1">
              <a:spcBef>
                <a:spcPts val="0"/>
              </a:spcBef>
              <a:spcAft>
                <a:spcPts val="0"/>
              </a:spcAft>
              <a:buSzPts val="200"/>
              <a:buNone/>
              <a:defRPr/>
            </a:lvl2pPr>
            <a:lvl3pPr lvl="2">
              <a:spcBef>
                <a:spcPts val="0"/>
              </a:spcBef>
              <a:spcAft>
                <a:spcPts val="0"/>
              </a:spcAft>
              <a:buSzPts val="200"/>
              <a:buNone/>
              <a:defRPr/>
            </a:lvl3pPr>
            <a:lvl4pPr lvl="3">
              <a:spcBef>
                <a:spcPts val="0"/>
              </a:spcBef>
              <a:spcAft>
                <a:spcPts val="0"/>
              </a:spcAft>
              <a:buSzPts val="200"/>
              <a:buNone/>
              <a:defRPr/>
            </a:lvl4pPr>
            <a:lvl5pPr lvl="4">
              <a:spcBef>
                <a:spcPts val="0"/>
              </a:spcBef>
              <a:spcAft>
                <a:spcPts val="0"/>
              </a:spcAft>
              <a:buSzPts val="200"/>
              <a:buNone/>
              <a:defRPr/>
            </a:lvl5pPr>
            <a:lvl6pPr lvl="5">
              <a:spcBef>
                <a:spcPts val="0"/>
              </a:spcBef>
              <a:spcAft>
                <a:spcPts val="0"/>
              </a:spcAft>
              <a:buSzPts val="200"/>
              <a:buNone/>
              <a:defRPr/>
            </a:lvl6pPr>
            <a:lvl7pPr lvl="6">
              <a:spcBef>
                <a:spcPts val="0"/>
              </a:spcBef>
              <a:spcAft>
                <a:spcPts val="0"/>
              </a:spcAft>
              <a:buSzPts val="200"/>
              <a:buNone/>
              <a:defRPr/>
            </a:lvl7pPr>
            <a:lvl8pPr lvl="7">
              <a:spcBef>
                <a:spcPts val="0"/>
              </a:spcBef>
              <a:spcAft>
                <a:spcPts val="0"/>
              </a:spcAft>
              <a:buSzPts val="200"/>
              <a:buNone/>
              <a:defRPr/>
            </a:lvl8pPr>
            <a:lvl9pPr lvl="8">
              <a:spcBef>
                <a:spcPts val="0"/>
              </a:spcBef>
              <a:spcAft>
                <a:spcPts val="0"/>
              </a:spcAft>
              <a:buSzPts val="200"/>
              <a:buNone/>
              <a:defRPr/>
            </a:lvl9pPr>
          </a:lstStyle>
          <a:p>
            <a:endParaRPr/>
          </a:p>
        </p:txBody>
      </p:sp>
      <p:sp>
        <p:nvSpPr>
          <p:cNvPr id="87" name="Google Shape;87;p19"/>
          <p:cNvSpPr txBox="1">
            <a:spLocks noGrp="1"/>
          </p:cNvSpPr>
          <p:nvPr>
            <p:ph type="body" idx="1"/>
          </p:nvPr>
        </p:nvSpPr>
        <p:spPr>
          <a:xfrm>
            <a:off x="457200" y="1151335"/>
            <a:ext cx="4040188" cy="479821"/>
          </a:xfrm>
          <a:prstGeom prst="rect">
            <a:avLst/>
          </a:prstGeom>
          <a:noFill/>
          <a:ln>
            <a:noFill/>
          </a:ln>
        </p:spPr>
        <p:txBody>
          <a:bodyPr spcFirstLastPara="1" wrap="square" lIns="83825" tIns="41900" rIns="83825" bIns="41900" anchor="b" anchorCtr="0">
            <a:normAutofit/>
          </a:bodyPr>
          <a:lstStyle>
            <a:lvl1pPr marL="457200" lvl="0" indent="-228600" algn="l">
              <a:spcBef>
                <a:spcPts val="400"/>
              </a:spcBef>
              <a:spcAft>
                <a:spcPts val="0"/>
              </a:spcAft>
              <a:buClr>
                <a:schemeClr val="dk1"/>
              </a:buClr>
              <a:buSzPts val="2200"/>
              <a:buNone/>
              <a:defRPr sz="2200" b="1"/>
            </a:lvl1pPr>
            <a:lvl2pPr marL="914400" lvl="1" indent="-228600" algn="l">
              <a:spcBef>
                <a:spcPts val="400"/>
              </a:spcBef>
              <a:spcAft>
                <a:spcPts val="0"/>
              </a:spcAft>
              <a:buClr>
                <a:schemeClr val="dk1"/>
              </a:buClr>
              <a:buSzPts val="1800"/>
              <a:buNone/>
              <a:defRPr sz="1800" b="1"/>
            </a:lvl2pPr>
            <a:lvl3pPr marL="1371600" lvl="2" indent="-228600" algn="l">
              <a:spcBef>
                <a:spcPts val="300"/>
              </a:spcBef>
              <a:spcAft>
                <a:spcPts val="0"/>
              </a:spcAft>
              <a:buClr>
                <a:schemeClr val="dk1"/>
              </a:buClr>
              <a:buSzPts val="1700"/>
              <a:buNone/>
              <a:defRPr sz="1700" b="1"/>
            </a:lvl3pPr>
            <a:lvl4pPr marL="1828800" lvl="3" indent="-228600" algn="l">
              <a:spcBef>
                <a:spcPts val="300"/>
              </a:spcBef>
              <a:spcAft>
                <a:spcPts val="0"/>
              </a:spcAft>
              <a:buClr>
                <a:schemeClr val="dk1"/>
              </a:buClr>
              <a:buSzPts val="1500"/>
              <a:buNone/>
              <a:defRPr sz="1500" b="1"/>
            </a:lvl4pPr>
            <a:lvl5pPr marL="2286000" lvl="4" indent="-228600" algn="l">
              <a:spcBef>
                <a:spcPts val="300"/>
              </a:spcBef>
              <a:spcAft>
                <a:spcPts val="0"/>
              </a:spcAft>
              <a:buClr>
                <a:schemeClr val="dk1"/>
              </a:buClr>
              <a:buSzPts val="1500"/>
              <a:buNone/>
              <a:defRPr sz="1500" b="1"/>
            </a:lvl5pPr>
            <a:lvl6pPr marL="2743200" lvl="5" indent="-228600" algn="l">
              <a:spcBef>
                <a:spcPts val="300"/>
              </a:spcBef>
              <a:spcAft>
                <a:spcPts val="0"/>
              </a:spcAft>
              <a:buClr>
                <a:schemeClr val="dk1"/>
              </a:buClr>
              <a:buSzPts val="1500"/>
              <a:buNone/>
              <a:defRPr sz="1500" b="1"/>
            </a:lvl6pPr>
            <a:lvl7pPr marL="3200400" lvl="6" indent="-228600" algn="l">
              <a:spcBef>
                <a:spcPts val="300"/>
              </a:spcBef>
              <a:spcAft>
                <a:spcPts val="0"/>
              </a:spcAft>
              <a:buClr>
                <a:schemeClr val="dk1"/>
              </a:buClr>
              <a:buSzPts val="1500"/>
              <a:buNone/>
              <a:defRPr sz="1500" b="1"/>
            </a:lvl7pPr>
            <a:lvl8pPr marL="3657600" lvl="7" indent="-228600" algn="l">
              <a:spcBef>
                <a:spcPts val="300"/>
              </a:spcBef>
              <a:spcAft>
                <a:spcPts val="0"/>
              </a:spcAft>
              <a:buClr>
                <a:schemeClr val="dk1"/>
              </a:buClr>
              <a:buSzPts val="1500"/>
              <a:buNone/>
              <a:defRPr sz="1500" b="1"/>
            </a:lvl8pPr>
            <a:lvl9pPr marL="4114800" lvl="8" indent="-228600" algn="l">
              <a:spcBef>
                <a:spcPts val="300"/>
              </a:spcBef>
              <a:spcAft>
                <a:spcPts val="0"/>
              </a:spcAft>
              <a:buClr>
                <a:schemeClr val="dk1"/>
              </a:buClr>
              <a:buSzPts val="1500"/>
              <a:buNone/>
              <a:defRPr sz="1500" b="1"/>
            </a:lvl9pPr>
          </a:lstStyle>
          <a:p>
            <a:endParaRPr/>
          </a:p>
        </p:txBody>
      </p:sp>
      <p:sp>
        <p:nvSpPr>
          <p:cNvPr id="88" name="Google Shape;88;p19"/>
          <p:cNvSpPr txBox="1">
            <a:spLocks noGrp="1"/>
          </p:cNvSpPr>
          <p:nvPr>
            <p:ph type="body" idx="2"/>
          </p:nvPr>
        </p:nvSpPr>
        <p:spPr>
          <a:xfrm>
            <a:off x="457200" y="1631156"/>
            <a:ext cx="4040188" cy="2963466"/>
          </a:xfrm>
          <a:prstGeom prst="rect">
            <a:avLst/>
          </a:prstGeom>
          <a:noFill/>
          <a:ln>
            <a:noFill/>
          </a:ln>
        </p:spPr>
        <p:txBody>
          <a:bodyPr spcFirstLastPara="1" wrap="square" lIns="83825" tIns="41900" rIns="83825" bIns="41900" anchor="t" anchorCtr="0">
            <a:normAutofit/>
          </a:bodyPr>
          <a:lstStyle>
            <a:lvl1pPr marL="457200" lvl="0" indent="-368300" algn="l">
              <a:spcBef>
                <a:spcPts val="400"/>
              </a:spcBef>
              <a:spcAft>
                <a:spcPts val="0"/>
              </a:spcAft>
              <a:buClr>
                <a:schemeClr val="dk1"/>
              </a:buClr>
              <a:buSzPts val="2200"/>
              <a:buChar char="•"/>
              <a:defRPr sz="2200"/>
            </a:lvl1pPr>
            <a:lvl2pPr marL="914400" lvl="1" indent="-342900" algn="l">
              <a:spcBef>
                <a:spcPts val="400"/>
              </a:spcBef>
              <a:spcAft>
                <a:spcPts val="0"/>
              </a:spcAft>
              <a:buClr>
                <a:schemeClr val="dk1"/>
              </a:buClr>
              <a:buSzPts val="1800"/>
              <a:buChar char="–"/>
              <a:defRPr sz="1800"/>
            </a:lvl2pPr>
            <a:lvl3pPr marL="1371600" lvl="2" indent="-336550" algn="l">
              <a:spcBef>
                <a:spcPts val="300"/>
              </a:spcBef>
              <a:spcAft>
                <a:spcPts val="0"/>
              </a:spcAft>
              <a:buClr>
                <a:schemeClr val="dk1"/>
              </a:buClr>
              <a:buSzPts val="1700"/>
              <a:buChar char="•"/>
              <a:defRPr sz="1700"/>
            </a:lvl3pPr>
            <a:lvl4pPr marL="1828800" lvl="3" indent="-323850" algn="l">
              <a:spcBef>
                <a:spcPts val="300"/>
              </a:spcBef>
              <a:spcAft>
                <a:spcPts val="0"/>
              </a:spcAft>
              <a:buClr>
                <a:schemeClr val="dk1"/>
              </a:buClr>
              <a:buSzPts val="1500"/>
              <a:buChar char="–"/>
              <a:defRPr sz="1500"/>
            </a:lvl4pPr>
            <a:lvl5pPr marL="2286000" lvl="4" indent="-323850" algn="l">
              <a:spcBef>
                <a:spcPts val="300"/>
              </a:spcBef>
              <a:spcAft>
                <a:spcPts val="0"/>
              </a:spcAft>
              <a:buClr>
                <a:schemeClr val="dk1"/>
              </a:buClr>
              <a:buSzPts val="1500"/>
              <a:buChar char="»"/>
              <a:defRPr sz="1500"/>
            </a:lvl5pPr>
            <a:lvl6pPr marL="2743200" lvl="5" indent="-323850" algn="l">
              <a:spcBef>
                <a:spcPts val="300"/>
              </a:spcBef>
              <a:spcAft>
                <a:spcPts val="0"/>
              </a:spcAft>
              <a:buClr>
                <a:schemeClr val="dk1"/>
              </a:buClr>
              <a:buSzPts val="1500"/>
              <a:buChar char="•"/>
              <a:defRPr sz="1500"/>
            </a:lvl6pPr>
            <a:lvl7pPr marL="3200400" lvl="6" indent="-323850" algn="l">
              <a:spcBef>
                <a:spcPts val="300"/>
              </a:spcBef>
              <a:spcAft>
                <a:spcPts val="0"/>
              </a:spcAft>
              <a:buClr>
                <a:schemeClr val="dk1"/>
              </a:buClr>
              <a:buSzPts val="1500"/>
              <a:buChar char="•"/>
              <a:defRPr sz="1500"/>
            </a:lvl7pPr>
            <a:lvl8pPr marL="3657600" lvl="7" indent="-323850" algn="l">
              <a:spcBef>
                <a:spcPts val="300"/>
              </a:spcBef>
              <a:spcAft>
                <a:spcPts val="0"/>
              </a:spcAft>
              <a:buClr>
                <a:schemeClr val="dk1"/>
              </a:buClr>
              <a:buSzPts val="1500"/>
              <a:buChar char="•"/>
              <a:defRPr sz="1500"/>
            </a:lvl8pPr>
            <a:lvl9pPr marL="4114800" lvl="8" indent="-323850" algn="l">
              <a:spcBef>
                <a:spcPts val="300"/>
              </a:spcBef>
              <a:spcAft>
                <a:spcPts val="0"/>
              </a:spcAft>
              <a:buClr>
                <a:schemeClr val="dk1"/>
              </a:buClr>
              <a:buSzPts val="1500"/>
              <a:buChar char="•"/>
              <a:defRPr sz="1500"/>
            </a:lvl9pPr>
          </a:lstStyle>
          <a:p>
            <a:endParaRPr/>
          </a:p>
        </p:txBody>
      </p:sp>
      <p:sp>
        <p:nvSpPr>
          <p:cNvPr id="89" name="Google Shape;89;p19"/>
          <p:cNvSpPr txBox="1">
            <a:spLocks noGrp="1"/>
          </p:cNvSpPr>
          <p:nvPr>
            <p:ph type="body" idx="3"/>
          </p:nvPr>
        </p:nvSpPr>
        <p:spPr>
          <a:xfrm>
            <a:off x="4645026" y="1151335"/>
            <a:ext cx="4041775" cy="479821"/>
          </a:xfrm>
          <a:prstGeom prst="rect">
            <a:avLst/>
          </a:prstGeom>
          <a:noFill/>
          <a:ln>
            <a:noFill/>
          </a:ln>
        </p:spPr>
        <p:txBody>
          <a:bodyPr spcFirstLastPara="1" wrap="square" lIns="83825" tIns="41900" rIns="83825" bIns="41900" anchor="b" anchorCtr="0">
            <a:normAutofit/>
          </a:bodyPr>
          <a:lstStyle>
            <a:lvl1pPr marL="457200" lvl="0" indent="-228600" algn="l">
              <a:spcBef>
                <a:spcPts val="400"/>
              </a:spcBef>
              <a:spcAft>
                <a:spcPts val="0"/>
              </a:spcAft>
              <a:buClr>
                <a:schemeClr val="dk1"/>
              </a:buClr>
              <a:buSzPts val="2200"/>
              <a:buNone/>
              <a:defRPr sz="2200" b="1"/>
            </a:lvl1pPr>
            <a:lvl2pPr marL="914400" lvl="1" indent="-228600" algn="l">
              <a:spcBef>
                <a:spcPts val="400"/>
              </a:spcBef>
              <a:spcAft>
                <a:spcPts val="0"/>
              </a:spcAft>
              <a:buClr>
                <a:schemeClr val="dk1"/>
              </a:buClr>
              <a:buSzPts val="1800"/>
              <a:buNone/>
              <a:defRPr sz="1800" b="1"/>
            </a:lvl2pPr>
            <a:lvl3pPr marL="1371600" lvl="2" indent="-228600" algn="l">
              <a:spcBef>
                <a:spcPts val="300"/>
              </a:spcBef>
              <a:spcAft>
                <a:spcPts val="0"/>
              </a:spcAft>
              <a:buClr>
                <a:schemeClr val="dk1"/>
              </a:buClr>
              <a:buSzPts val="1700"/>
              <a:buNone/>
              <a:defRPr sz="1700" b="1"/>
            </a:lvl3pPr>
            <a:lvl4pPr marL="1828800" lvl="3" indent="-228600" algn="l">
              <a:spcBef>
                <a:spcPts val="300"/>
              </a:spcBef>
              <a:spcAft>
                <a:spcPts val="0"/>
              </a:spcAft>
              <a:buClr>
                <a:schemeClr val="dk1"/>
              </a:buClr>
              <a:buSzPts val="1500"/>
              <a:buNone/>
              <a:defRPr sz="1500" b="1"/>
            </a:lvl4pPr>
            <a:lvl5pPr marL="2286000" lvl="4" indent="-228600" algn="l">
              <a:spcBef>
                <a:spcPts val="300"/>
              </a:spcBef>
              <a:spcAft>
                <a:spcPts val="0"/>
              </a:spcAft>
              <a:buClr>
                <a:schemeClr val="dk1"/>
              </a:buClr>
              <a:buSzPts val="1500"/>
              <a:buNone/>
              <a:defRPr sz="1500" b="1"/>
            </a:lvl5pPr>
            <a:lvl6pPr marL="2743200" lvl="5" indent="-228600" algn="l">
              <a:spcBef>
                <a:spcPts val="300"/>
              </a:spcBef>
              <a:spcAft>
                <a:spcPts val="0"/>
              </a:spcAft>
              <a:buClr>
                <a:schemeClr val="dk1"/>
              </a:buClr>
              <a:buSzPts val="1500"/>
              <a:buNone/>
              <a:defRPr sz="1500" b="1"/>
            </a:lvl6pPr>
            <a:lvl7pPr marL="3200400" lvl="6" indent="-228600" algn="l">
              <a:spcBef>
                <a:spcPts val="300"/>
              </a:spcBef>
              <a:spcAft>
                <a:spcPts val="0"/>
              </a:spcAft>
              <a:buClr>
                <a:schemeClr val="dk1"/>
              </a:buClr>
              <a:buSzPts val="1500"/>
              <a:buNone/>
              <a:defRPr sz="1500" b="1"/>
            </a:lvl7pPr>
            <a:lvl8pPr marL="3657600" lvl="7" indent="-228600" algn="l">
              <a:spcBef>
                <a:spcPts val="300"/>
              </a:spcBef>
              <a:spcAft>
                <a:spcPts val="0"/>
              </a:spcAft>
              <a:buClr>
                <a:schemeClr val="dk1"/>
              </a:buClr>
              <a:buSzPts val="1500"/>
              <a:buNone/>
              <a:defRPr sz="1500" b="1"/>
            </a:lvl8pPr>
            <a:lvl9pPr marL="4114800" lvl="8" indent="-228600" algn="l">
              <a:spcBef>
                <a:spcPts val="300"/>
              </a:spcBef>
              <a:spcAft>
                <a:spcPts val="0"/>
              </a:spcAft>
              <a:buClr>
                <a:schemeClr val="dk1"/>
              </a:buClr>
              <a:buSzPts val="1500"/>
              <a:buNone/>
              <a:defRPr sz="1500" b="1"/>
            </a:lvl9pPr>
          </a:lstStyle>
          <a:p>
            <a:endParaRPr/>
          </a:p>
        </p:txBody>
      </p:sp>
      <p:sp>
        <p:nvSpPr>
          <p:cNvPr id="90" name="Google Shape;90;p19"/>
          <p:cNvSpPr txBox="1">
            <a:spLocks noGrp="1"/>
          </p:cNvSpPr>
          <p:nvPr>
            <p:ph type="body" idx="4"/>
          </p:nvPr>
        </p:nvSpPr>
        <p:spPr>
          <a:xfrm>
            <a:off x="4645026" y="1631156"/>
            <a:ext cx="4041775" cy="2963466"/>
          </a:xfrm>
          <a:prstGeom prst="rect">
            <a:avLst/>
          </a:prstGeom>
          <a:noFill/>
          <a:ln>
            <a:noFill/>
          </a:ln>
        </p:spPr>
        <p:txBody>
          <a:bodyPr spcFirstLastPara="1" wrap="square" lIns="83825" tIns="41900" rIns="83825" bIns="41900" anchor="t" anchorCtr="0">
            <a:normAutofit/>
          </a:bodyPr>
          <a:lstStyle>
            <a:lvl1pPr marL="457200" lvl="0" indent="-368300" algn="l">
              <a:spcBef>
                <a:spcPts val="400"/>
              </a:spcBef>
              <a:spcAft>
                <a:spcPts val="0"/>
              </a:spcAft>
              <a:buClr>
                <a:schemeClr val="dk1"/>
              </a:buClr>
              <a:buSzPts val="2200"/>
              <a:buChar char="•"/>
              <a:defRPr sz="2200"/>
            </a:lvl1pPr>
            <a:lvl2pPr marL="914400" lvl="1" indent="-342900" algn="l">
              <a:spcBef>
                <a:spcPts val="400"/>
              </a:spcBef>
              <a:spcAft>
                <a:spcPts val="0"/>
              </a:spcAft>
              <a:buClr>
                <a:schemeClr val="dk1"/>
              </a:buClr>
              <a:buSzPts val="1800"/>
              <a:buChar char="–"/>
              <a:defRPr sz="1800"/>
            </a:lvl2pPr>
            <a:lvl3pPr marL="1371600" lvl="2" indent="-336550" algn="l">
              <a:spcBef>
                <a:spcPts val="300"/>
              </a:spcBef>
              <a:spcAft>
                <a:spcPts val="0"/>
              </a:spcAft>
              <a:buClr>
                <a:schemeClr val="dk1"/>
              </a:buClr>
              <a:buSzPts val="1700"/>
              <a:buChar char="•"/>
              <a:defRPr sz="1700"/>
            </a:lvl3pPr>
            <a:lvl4pPr marL="1828800" lvl="3" indent="-323850" algn="l">
              <a:spcBef>
                <a:spcPts val="300"/>
              </a:spcBef>
              <a:spcAft>
                <a:spcPts val="0"/>
              </a:spcAft>
              <a:buClr>
                <a:schemeClr val="dk1"/>
              </a:buClr>
              <a:buSzPts val="1500"/>
              <a:buChar char="–"/>
              <a:defRPr sz="1500"/>
            </a:lvl4pPr>
            <a:lvl5pPr marL="2286000" lvl="4" indent="-323850" algn="l">
              <a:spcBef>
                <a:spcPts val="300"/>
              </a:spcBef>
              <a:spcAft>
                <a:spcPts val="0"/>
              </a:spcAft>
              <a:buClr>
                <a:schemeClr val="dk1"/>
              </a:buClr>
              <a:buSzPts val="1500"/>
              <a:buChar char="»"/>
              <a:defRPr sz="1500"/>
            </a:lvl5pPr>
            <a:lvl6pPr marL="2743200" lvl="5" indent="-323850" algn="l">
              <a:spcBef>
                <a:spcPts val="300"/>
              </a:spcBef>
              <a:spcAft>
                <a:spcPts val="0"/>
              </a:spcAft>
              <a:buClr>
                <a:schemeClr val="dk1"/>
              </a:buClr>
              <a:buSzPts val="1500"/>
              <a:buChar char="•"/>
              <a:defRPr sz="1500"/>
            </a:lvl6pPr>
            <a:lvl7pPr marL="3200400" lvl="6" indent="-323850" algn="l">
              <a:spcBef>
                <a:spcPts val="300"/>
              </a:spcBef>
              <a:spcAft>
                <a:spcPts val="0"/>
              </a:spcAft>
              <a:buClr>
                <a:schemeClr val="dk1"/>
              </a:buClr>
              <a:buSzPts val="1500"/>
              <a:buChar char="•"/>
              <a:defRPr sz="1500"/>
            </a:lvl7pPr>
            <a:lvl8pPr marL="3657600" lvl="7" indent="-323850" algn="l">
              <a:spcBef>
                <a:spcPts val="300"/>
              </a:spcBef>
              <a:spcAft>
                <a:spcPts val="0"/>
              </a:spcAft>
              <a:buClr>
                <a:schemeClr val="dk1"/>
              </a:buClr>
              <a:buSzPts val="1500"/>
              <a:buChar char="•"/>
              <a:defRPr sz="1500"/>
            </a:lvl8pPr>
            <a:lvl9pPr marL="4114800" lvl="8" indent="-323850" algn="l">
              <a:spcBef>
                <a:spcPts val="300"/>
              </a:spcBef>
              <a:spcAft>
                <a:spcPts val="0"/>
              </a:spcAft>
              <a:buClr>
                <a:schemeClr val="dk1"/>
              </a:buClr>
              <a:buSzPts val="1500"/>
              <a:buChar char="•"/>
              <a:defRPr sz="1500"/>
            </a:lvl9pPr>
          </a:lstStyle>
          <a:p>
            <a:endParaRPr/>
          </a:p>
        </p:txBody>
      </p:sp>
      <p:sp>
        <p:nvSpPr>
          <p:cNvPr id="91" name="Google Shape;91;p19"/>
          <p:cNvSpPr txBox="1">
            <a:spLocks noGrp="1"/>
          </p:cNvSpPr>
          <p:nvPr>
            <p:ph type="dt" idx="10"/>
          </p:nvPr>
        </p:nvSpPr>
        <p:spPr>
          <a:xfrm>
            <a:off x="457200" y="4767263"/>
            <a:ext cx="2133600" cy="273844"/>
          </a:xfrm>
          <a:prstGeom prst="rect">
            <a:avLst/>
          </a:prstGeom>
          <a:noFill/>
          <a:ln>
            <a:noFill/>
          </a:ln>
        </p:spPr>
        <p:txBody>
          <a:bodyPr spcFirstLastPara="1" wrap="square" lIns="83825" tIns="41900" rIns="83825" bIns="41900" anchor="ctr" anchorCtr="0">
            <a:noAutofit/>
          </a:bodyPr>
          <a:lstStyle>
            <a:lvl1pPr lvl="0" algn="l">
              <a:spcBef>
                <a:spcPts val="0"/>
              </a:spcBef>
              <a:spcAft>
                <a:spcPts val="0"/>
              </a:spcAft>
              <a:buSzPts val="200"/>
              <a:buNone/>
              <a:defRPr/>
            </a:lvl1pPr>
            <a:lvl2pPr lvl="1" algn="l">
              <a:spcBef>
                <a:spcPts val="0"/>
              </a:spcBef>
              <a:spcAft>
                <a:spcPts val="0"/>
              </a:spcAft>
              <a:buSzPts val="200"/>
              <a:buNone/>
              <a:defRPr/>
            </a:lvl2pPr>
            <a:lvl3pPr lvl="2" algn="l">
              <a:spcBef>
                <a:spcPts val="0"/>
              </a:spcBef>
              <a:spcAft>
                <a:spcPts val="0"/>
              </a:spcAft>
              <a:buSzPts val="200"/>
              <a:buNone/>
              <a:defRPr/>
            </a:lvl3pPr>
            <a:lvl4pPr lvl="3" algn="l">
              <a:spcBef>
                <a:spcPts val="0"/>
              </a:spcBef>
              <a:spcAft>
                <a:spcPts val="0"/>
              </a:spcAft>
              <a:buSzPts val="200"/>
              <a:buNone/>
              <a:defRPr/>
            </a:lvl4pPr>
            <a:lvl5pPr lvl="4" algn="l">
              <a:spcBef>
                <a:spcPts val="0"/>
              </a:spcBef>
              <a:spcAft>
                <a:spcPts val="0"/>
              </a:spcAft>
              <a:buSzPts val="200"/>
              <a:buNone/>
              <a:defRPr/>
            </a:lvl5pPr>
            <a:lvl6pPr lvl="5" algn="l">
              <a:spcBef>
                <a:spcPts val="0"/>
              </a:spcBef>
              <a:spcAft>
                <a:spcPts val="0"/>
              </a:spcAft>
              <a:buSzPts val="200"/>
              <a:buNone/>
              <a:defRPr/>
            </a:lvl6pPr>
            <a:lvl7pPr lvl="6" algn="l">
              <a:spcBef>
                <a:spcPts val="0"/>
              </a:spcBef>
              <a:spcAft>
                <a:spcPts val="0"/>
              </a:spcAft>
              <a:buSzPts val="200"/>
              <a:buNone/>
              <a:defRPr/>
            </a:lvl7pPr>
            <a:lvl8pPr lvl="7" algn="l">
              <a:spcBef>
                <a:spcPts val="0"/>
              </a:spcBef>
              <a:spcAft>
                <a:spcPts val="0"/>
              </a:spcAft>
              <a:buSzPts val="200"/>
              <a:buNone/>
              <a:defRPr/>
            </a:lvl8pPr>
            <a:lvl9pPr lvl="8" algn="l">
              <a:spcBef>
                <a:spcPts val="0"/>
              </a:spcBef>
              <a:spcAft>
                <a:spcPts val="0"/>
              </a:spcAft>
              <a:buSzPts val="200"/>
              <a:buNone/>
              <a:defRPr/>
            </a:lvl9pPr>
          </a:lstStyle>
          <a:p>
            <a:endParaRPr/>
          </a:p>
        </p:txBody>
      </p:sp>
      <p:sp>
        <p:nvSpPr>
          <p:cNvPr id="92" name="Google Shape;92;p19"/>
          <p:cNvSpPr txBox="1">
            <a:spLocks noGrp="1"/>
          </p:cNvSpPr>
          <p:nvPr>
            <p:ph type="ftr" idx="11"/>
          </p:nvPr>
        </p:nvSpPr>
        <p:spPr>
          <a:xfrm>
            <a:off x="3124200" y="4767263"/>
            <a:ext cx="2895600" cy="273844"/>
          </a:xfrm>
          <a:prstGeom prst="rect">
            <a:avLst/>
          </a:prstGeom>
          <a:noFill/>
          <a:ln>
            <a:noFill/>
          </a:ln>
        </p:spPr>
        <p:txBody>
          <a:bodyPr spcFirstLastPara="1" wrap="square" lIns="83825" tIns="41900" rIns="83825" bIns="41900" anchor="ctr" anchorCtr="0">
            <a:noAutofit/>
          </a:bodyPr>
          <a:lstStyle>
            <a:lvl1pPr lvl="0" algn="ctr">
              <a:spcBef>
                <a:spcPts val="0"/>
              </a:spcBef>
              <a:spcAft>
                <a:spcPts val="0"/>
              </a:spcAft>
              <a:buSzPts val="200"/>
              <a:buNone/>
              <a:defRPr/>
            </a:lvl1pPr>
            <a:lvl2pPr lvl="1" algn="l">
              <a:spcBef>
                <a:spcPts val="0"/>
              </a:spcBef>
              <a:spcAft>
                <a:spcPts val="0"/>
              </a:spcAft>
              <a:buSzPts val="200"/>
              <a:buNone/>
              <a:defRPr/>
            </a:lvl2pPr>
            <a:lvl3pPr lvl="2" algn="l">
              <a:spcBef>
                <a:spcPts val="0"/>
              </a:spcBef>
              <a:spcAft>
                <a:spcPts val="0"/>
              </a:spcAft>
              <a:buSzPts val="200"/>
              <a:buNone/>
              <a:defRPr/>
            </a:lvl3pPr>
            <a:lvl4pPr lvl="3" algn="l">
              <a:spcBef>
                <a:spcPts val="0"/>
              </a:spcBef>
              <a:spcAft>
                <a:spcPts val="0"/>
              </a:spcAft>
              <a:buSzPts val="200"/>
              <a:buNone/>
              <a:defRPr/>
            </a:lvl4pPr>
            <a:lvl5pPr lvl="4" algn="l">
              <a:spcBef>
                <a:spcPts val="0"/>
              </a:spcBef>
              <a:spcAft>
                <a:spcPts val="0"/>
              </a:spcAft>
              <a:buSzPts val="200"/>
              <a:buNone/>
              <a:defRPr/>
            </a:lvl5pPr>
            <a:lvl6pPr lvl="5" algn="l">
              <a:spcBef>
                <a:spcPts val="0"/>
              </a:spcBef>
              <a:spcAft>
                <a:spcPts val="0"/>
              </a:spcAft>
              <a:buSzPts val="200"/>
              <a:buNone/>
              <a:defRPr/>
            </a:lvl6pPr>
            <a:lvl7pPr lvl="6" algn="l">
              <a:spcBef>
                <a:spcPts val="0"/>
              </a:spcBef>
              <a:spcAft>
                <a:spcPts val="0"/>
              </a:spcAft>
              <a:buSzPts val="200"/>
              <a:buNone/>
              <a:defRPr/>
            </a:lvl7pPr>
            <a:lvl8pPr lvl="7" algn="l">
              <a:spcBef>
                <a:spcPts val="0"/>
              </a:spcBef>
              <a:spcAft>
                <a:spcPts val="0"/>
              </a:spcAft>
              <a:buSzPts val="200"/>
              <a:buNone/>
              <a:defRPr/>
            </a:lvl8pPr>
            <a:lvl9pPr lvl="8" algn="l">
              <a:spcBef>
                <a:spcPts val="0"/>
              </a:spcBef>
              <a:spcAft>
                <a:spcPts val="0"/>
              </a:spcAft>
              <a:buSzPts val="200"/>
              <a:buNone/>
              <a:defRPr/>
            </a:lvl9pPr>
          </a:lstStyle>
          <a:p>
            <a:endParaRPr/>
          </a:p>
        </p:txBody>
      </p:sp>
      <p:sp>
        <p:nvSpPr>
          <p:cNvPr id="93" name="Google Shape;93;p19"/>
          <p:cNvSpPr txBox="1">
            <a:spLocks noGrp="1"/>
          </p:cNvSpPr>
          <p:nvPr>
            <p:ph type="sldNum" idx="12"/>
          </p:nvPr>
        </p:nvSpPr>
        <p:spPr>
          <a:xfrm>
            <a:off x="6553200" y="4767263"/>
            <a:ext cx="2133600" cy="273844"/>
          </a:xfrm>
          <a:prstGeom prst="rect">
            <a:avLst/>
          </a:prstGeom>
          <a:noFill/>
          <a:ln>
            <a:noFill/>
          </a:ln>
        </p:spPr>
        <p:txBody>
          <a:bodyPr spcFirstLastPara="1" wrap="square" lIns="83825" tIns="41900" rIns="83825" bIns="419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4"/>
        <p:cNvGrpSpPr/>
        <p:nvPr/>
      </p:nvGrpSpPr>
      <p:grpSpPr>
        <a:xfrm>
          <a:off x="0" y="0"/>
          <a:ext cx="0" cy="0"/>
          <a:chOff x="0" y="0"/>
          <a:chExt cx="0" cy="0"/>
        </a:xfrm>
      </p:grpSpPr>
      <p:sp>
        <p:nvSpPr>
          <p:cNvPr id="95" name="Google Shape;95;p20"/>
          <p:cNvSpPr txBox="1">
            <a:spLocks noGrp="1"/>
          </p:cNvSpPr>
          <p:nvPr>
            <p:ph type="title"/>
          </p:nvPr>
        </p:nvSpPr>
        <p:spPr>
          <a:xfrm>
            <a:off x="457200" y="205979"/>
            <a:ext cx="8229600" cy="857250"/>
          </a:xfrm>
          <a:prstGeom prst="rect">
            <a:avLst/>
          </a:prstGeom>
          <a:noFill/>
          <a:ln>
            <a:noFill/>
          </a:ln>
        </p:spPr>
        <p:txBody>
          <a:bodyPr spcFirstLastPara="1" wrap="square" lIns="83825" tIns="41900" rIns="83825" bIns="41900" anchor="ctr" anchorCtr="0">
            <a:normAutofit/>
          </a:bodyPr>
          <a:lstStyle>
            <a:lvl1pPr lvl="0" algn="ctr">
              <a:spcBef>
                <a:spcPts val="0"/>
              </a:spcBef>
              <a:spcAft>
                <a:spcPts val="0"/>
              </a:spcAft>
              <a:buClr>
                <a:schemeClr val="dk1"/>
              </a:buClr>
              <a:buSzPts val="300"/>
              <a:buNone/>
              <a:defRPr/>
            </a:lvl1pPr>
            <a:lvl2pPr lvl="1">
              <a:spcBef>
                <a:spcPts val="0"/>
              </a:spcBef>
              <a:spcAft>
                <a:spcPts val="0"/>
              </a:spcAft>
              <a:buSzPts val="200"/>
              <a:buNone/>
              <a:defRPr/>
            </a:lvl2pPr>
            <a:lvl3pPr lvl="2">
              <a:spcBef>
                <a:spcPts val="0"/>
              </a:spcBef>
              <a:spcAft>
                <a:spcPts val="0"/>
              </a:spcAft>
              <a:buSzPts val="200"/>
              <a:buNone/>
              <a:defRPr/>
            </a:lvl3pPr>
            <a:lvl4pPr lvl="3">
              <a:spcBef>
                <a:spcPts val="0"/>
              </a:spcBef>
              <a:spcAft>
                <a:spcPts val="0"/>
              </a:spcAft>
              <a:buSzPts val="200"/>
              <a:buNone/>
              <a:defRPr/>
            </a:lvl4pPr>
            <a:lvl5pPr lvl="4">
              <a:spcBef>
                <a:spcPts val="0"/>
              </a:spcBef>
              <a:spcAft>
                <a:spcPts val="0"/>
              </a:spcAft>
              <a:buSzPts val="200"/>
              <a:buNone/>
              <a:defRPr/>
            </a:lvl5pPr>
            <a:lvl6pPr lvl="5">
              <a:spcBef>
                <a:spcPts val="0"/>
              </a:spcBef>
              <a:spcAft>
                <a:spcPts val="0"/>
              </a:spcAft>
              <a:buSzPts val="200"/>
              <a:buNone/>
              <a:defRPr/>
            </a:lvl6pPr>
            <a:lvl7pPr lvl="6">
              <a:spcBef>
                <a:spcPts val="0"/>
              </a:spcBef>
              <a:spcAft>
                <a:spcPts val="0"/>
              </a:spcAft>
              <a:buSzPts val="200"/>
              <a:buNone/>
              <a:defRPr/>
            </a:lvl7pPr>
            <a:lvl8pPr lvl="7">
              <a:spcBef>
                <a:spcPts val="0"/>
              </a:spcBef>
              <a:spcAft>
                <a:spcPts val="0"/>
              </a:spcAft>
              <a:buSzPts val="200"/>
              <a:buNone/>
              <a:defRPr/>
            </a:lvl8pPr>
            <a:lvl9pPr lvl="8">
              <a:spcBef>
                <a:spcPts val="0"/>
              </a:spcBef>
              <a:spcAft>
                <a:spcPts val="0"/>
              </a:spcAft>
              <a:buSzPts val="200"/>
              <a:buNone/>
              <a:defRPr/>
            </a:lvl9pPr>
          </a:lstStyle>
          <a:p>
            <a:endParaRPr/>
          </a:p>
        </p:txBody>
      </p:sp>
      <p:sp>
        <p:nvSpPr>
          <p:cNvPr id="96" name="Google Shape;96;p20"/>
          <p:cNvSpPr txBox="1">
            <a:spLocks noGrp="1"/>
          </p:cNvSpPr>
          <p:nvPr>
            <p:ph type="dt" idx="10"/>
          </p:nvPr>
        </p:nvSpPr>
        <p:spPr>
          <a:xfrm>
            <a:off x="457200" y="4767263"/>
            <a:ext cx="2133600" cy="273844"/>
          </a:xfrm>
          <a:prstGeom prst="rect">
            <a:avLst/>
          </a:prstGeom>
          <a:noFill/>
          <a:ln>
            <a:noFill/>
          </a:ln>
        </p:spPr>
        <p:txBody>
          <a:bodyPr spcFirstLastPara="1" wrap="square" lIns="83825" tIns="41900" rIns="83825" bIns="41900" anchor="ctr" anchorCtr="0">
            <a:noAutofit/>
          </a:bodyPr>
          <a:lstStyle>
            <a:lvl1pPr lvl="0" algn="l">
              <a:spcBef>
                <a:spcPts val="0"/>
              </a:spcBef>
              <a:spcAft>
                <a:spcPts val="0"/>
              </a:spcAft>
              <a:buSzPts val="200"/>
              <a:buNone/>
              <a:defRPr/>
            </a:lvl1pPr>
            <a:lvl2pPr lvl="1" algn="l">
              <a:spcBef>
                <a:spcPts val="0"/>
              </a:spcBef>
              <a:spcAft>
                <a:spcPts val="0"/>
              </a:spcAft>
              <a:buSzPts val="200"/>
              <a:buNone/>
              <a:defRPr/>
            </a:lvl2pPr>
            <a:lvl3pPr lvl="2" algn="l">
              <a:spcBef>
                <a:spcPts val="0"/>
              </a:spcBef>
              <a:spcAft>
                <a:spcPts val="0"/>
              </a:spcAft>
              <a:buSzPts val="200"/>
              <a:buNone/>
              <a:defRPr/>
            </a:lvl3pPr>
            <a:lvl4pPr lvl="3" algn="l">
              <a:spcBef>
                <a:spcPts val="0"/>
              </a:spcBef>
              <a:spcAft>
                <a:spcPts val="0"/>
              </a:spcAft>
              <a:buSzPts val="200"/>
              <a:buNone/>
              <a:defRPr/>
            </a:lvl4pPr>
            <a:lvl5pPr lvl="4" algn="l">
              <a:spcBef>
                <a:spcPts val="0"/>
              </a:spcBef>
              <a:spcAft>
                <a:spcPts val="0"/>
              </a:spcAft>
              <a:buSzPts val="200"/>
              <a:buNone/>
              <a:defRPr/>
            </a:lvl5pPr>
            <a:lvl6pPr lvl="5" algn="l">
              <a:spcBef>
                <a:spcPts val="0"/>
              </a:spcBef>
              <a:spcAft>
                <a:spcPts val="0"/>
              </a:spcAft>
              <a:buSzPts val="200"/>
              <a:buNone/>
              <a:defRPr/>
            </a:lvl6pPr>
            <a:lvl7pPr lvl="6" algn="l">
              <a:spcBef>
                <a:spcPts val="0"/>
              </a:spcBef>
              <a:spcAft>
                <a:spcPts val="0"/>
              </a:spcAft>
              <a:buSzPts val="200"/>
              <a:buNone/>
              <a:defRPr/>
            </a:lvl7pPr>
            <a:lvl8pPr lvl="7" algn="l">
              <a:spcBef>
                <a:spcPts val="0"/>
              </a:spcBef>
              <a:spcAft>
                <a:spcPts val="0"/>
              </a:spcAft>
              <a:buSzPts val="200"/>
              <a:buNone/>
              <a:defRPr/>
            </a:lvl8pPr>
            <a:lvl9pPr lvl="8" algn="l">
              <a:spcBef>
                <a:spcPts val="0"/>
              </a:spcBef>
              <a:spcAft>
                <a:spcPts val="0"/>
              </a:spcAft>
              <a:buSzPts val="200"/>
              <a:buNone/>
              <a:defRPr/>
            </a:lvl9pPr>
          </a:lstStyle>
          <a:p>
            <a:endParaRPr/>
          </a:p>
        </p:txBody>
      </p:sp>
      <p:sp>
        <p:nvSpPr>
          <p:cNvPr id="97" name="Google Shape;97;p20"/>
          <p:cNvSpPr txBox="1">
            <a:spLocks noGrp="1"/>
          </p:cNvSpPr>
          <p:nvPr>
            <p:ph type="ftr" idx="11"/>
          </p:nvPr>
        </p:nvSpPr>
        <p:spPr>
          <a:xfrm>
            <a:off x="3124200" y="4767263"/>
            <a:ext cx="2895600" cy="273844"/>
          </a:xfrm>
          <a:prstGeom prst="rect">
            <a:avLst/>
          </a:prstGeom>
          <a:noFill/>
          <a:ln>
            <a:noFill/>
          </a:ln>
        </p:spPr>
        <p:txBody>
          <a:bodyPr spcFirstLastPara="1" wrap="square" lIns="83825" tIns="41900" rIns="83825" bIns="41900" anchor="ctr" anchorCtr="0">
            <a:noAutofit/>
          </a:bodyPr>
          <a:lstStyle>
            <a:lvl1pPr lvl="0" algn="ctr">
              <a:spcBef>
                <a:spcPts val="0"/>
              </a:spcBef>
              <a:spcAft>
                <a:spcPts val="0"/>
              </a:spcAft>
              <a:buSzPts val="200"/>
              <a:buNone/>
              <a:defRPr/>
            </a:lvl1pPr>
            <a:lvl2pPr lvl="1" algn="l">
              <a:spcBef>
                <a:spcPts val="0"/>
              </a:spcBef>
              <a:spcAft>
                <a:spcPts val="0"/>
              </a:spcAft>
              <a:buSzPts val="200"/>
              <a:buNone/>
              <a:defRPr/>
            </a:lvl2pPr>
            <a:lvl3pPr lvl="2" algn="l">
              <a:spcBef>
                <a:spcPts val="0"/>
              </a:spcBef>
              <a:spcAft>
                <a:spcPts val="0"/>
              </a:spcAft>
              <a:buSzPts val="200"/>
              <a:buNone/>
              <a:defRPr/>
            </a:lvl3pPr>
            <a:lvl4pPr lvl="3" algn="l">
              <a:spcBef>
                <a:spcPts val="0"/>
              </a:spcBef>
              <a:spcAft>
                <a:spcPts val="0"/>
              </a:spcAft>
              <a:buSzPts val="200"/>
              <a:buNone/>
              <a:defRPr/>
            </a:lvl4pPr>
            <a:lvl5pPr lvl="4" algn="l">
              <a:spcBef>
                <a:spcPts val="0"/>
              </a:spcBef>
              <a:spcAft>
                <a:spcPts val="0"/>
              </a:spcAft>
              <a:buSzPts val="200"/>
              <a:buNone/>
              <a:defRPr/>
            </a:lvl5pPr>
            <a:lvl6pPr lvl="5" algn="l">
              <a:spcBef>
                <a:spcPts val="0"/>
              </a:spcBef>
              <a:spcAft>
                <a:spcPts val="0"/>
              </a:spcAft>
              <a:buSzPts val="200"/>
              <a:buNone/>
              <a:defRPr/>
            </a:lvl6pPr>
            <a:lvl7pPr lvl="6" algn="l">
              <a:spcBef>
                <a:spcPts val="0"/>
              </a:spcBef>
              <a:spcAft>
                <a:spcPts val="0"/>
              </a:spcAft>
              <a:buSzPts val="200"/>
              <a:buNone/>
              <a:defRPr/>
            </a:lvl7pPr>
            <a:lvl8pPr lvl="7" algn="l">
              <a:spcBef>
                <a:spcPts val="0"/>
              </a:spcBef>
              <a:spcAft>
                <a:spcPts val="0"/>
              </a:spcAft>
              <a:buSzPts val="200"/>
              <a:buNone/>
              <a:defRPr/>
            </a:lvl8pPr>
            <a:lvl9pPr lvl="8" algn="l">
              <a:spcBef>
                <a:spcPts val="0"/>
              </a:spcBef>
              <a:spcAft>
                <a:spcPts val="0"/>
              </a:spcAft>
              <a:buSzPts val="200"/>
              <a:buNone/>
              <a:defRPr/>
            </a:lvl9pPr>
          </a:lstStyle>
          <a:p>
            <a:endParaRPr/>
          </a:p>
        </p:txBody>
      </p:sp>
      <p:sp>
        <p:nvSpPr>
          <p:cNvPr id="98" name="Google Shape;98;p20"/>
          <p:cNvSpPr txBox="1">
            <a:spLocks noGrp="1"/>
          </p:cNvSpPr>
          <p:nvPr>
            <p:ph type="sldNum" idx="12"/>
          </p:nvPr>
        </p:nvSpPr>
        <p:spPr>
          <a:xfrm>
            <a:off x="6553200" y="4767263"/>
            <a:ext cx="2133600" cy="273844"/>
          </a:xfrm>
          <a:prstGeom prst="rect">
            <a:avLst/>
          </a:prstGeom>
          <a:noFill/>
          <a:ln>
            <a:noFill/>
          </a:ln>
        </p:spPr>
        <p:txBody>
          <a:bodyPr spcFirstLastPara="1" wrap="square" lIns="83825" tIns="41900" rIns="83825" bIns="419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99"/>
        <p:cNvGrpSpPr/>
        <p:nvPr/>
      </p:nvGrpSpPr>
      <p:grpSpPr>
        <a:xfrm>
          <a:off x="0" y="0"/>
          <a:ext cx="0" cy="0"/>
          <a:chOff x="0" y="0"/>
          <a:chExt cx="0" cy="0"/>
        </a:xfrm>
      </p:grpSpPr>
      <p:sp>
        <p:nvSpPr>
          <p:cNvPr id="100" name="Google Shape;100;p21"/>
          <p:cNvSpPr txBox="1">
            <a:spLocks noGrp="1"/>
          </p:cNvSpPr>
          <p:nvPr>
            <p:ph type="title"/>
          </p:nvPr>
        </p:nvSpPr>
        <p:spPr>
          <a:xfrm>
            <a:off x="457201" y="204788"/>
            <a:ext cx="3008313" cy="871538"/>
          </a:xfrm>
          <a:prstGeom prst="rect">
            <a:avLst/>
          </a:prstGeom>
          <a:noFill/>
          <a:ln>
            <a:noFill/>
          </a:ln>
        </p:spPr>
        <p:txBody>
          <a:bodyPr spcFirstLastPara="1" wrap="square" lIns="83825" tIns="41900" rIns="83825" bIns="41900" anchor="b" anchorCtr="0">
            <a:normAutofit/>
          </a:bodyPr>
          <a:lstStyle>
            <a:lvl1pPr lvl="0" algn="l">
              <a:spcBef>
                <a:spcPts val="0"/>
              </a:spcBef>
              <a:spcAft>
                <a:spcPts val="0"/>
              </a:spcAft>
              <a:buClr>
                <a:schemeClr val="dk1"/>
              </a:buClr>
              <a:buSzPts val="1800"/>
              <a:buFont typeface="Calibri"/>
              <a:buNone/>
              <a:defRPr sz="1800" b="1"/>
            </a:lvl1pPr>
            <a:lvl2pPr lvl="1">
              <a:spcBef>
                <a:spcPts val="0"/>
              </a:spcBef>
              <a:spcAft>
                <a:spcPts val="0"/>
              </a:spcAft>
              <a:buSzPts val="200"/>
              <a:buNone/>
              <a:defRPr/>
            </a:lvl2pPr>
            <a:lvl3pPr lvl="2">
              <a:spcBef>
                <a:spcPts val="0"/>
              </a:spcBef>
              <a:spcAft>
                <a:spcPts val="0"/>
              </a:spcAft>
              <a:buSzPts val="200"/>
              <a:buNone/>
              <a:defRPr/>
            </a:lvl3pPr>
            <a:lvl4pPr lvl="3">
              <a:spcBef>
                <a:spcPts val="0"/>
              </a:spcBef>
              <a:spcAft>
                <a:spcPts val="0"/>
              </a:spcAft>
              <a:buSzPts val="200"/>
              <a:buNone/>
              <a:defRPr/>
            </a:lvl4pPr>
            <a:lvl5pPr lvl="4">
              <a:spcBef>
                <a:spcPts val="0"/>
              </a:spcBef>
              <a:spcAft>
                <a:spcPts val="0"/>
              </a:spcAft>
              <a:buSzPts val="200"/>
              <a:buNone/>
              <a:defRPr/>
            </a:lvl5pPr>
            <a:lvl6pPr lvl="5">
              <a:spcBef>
                <a:spcPts val="0"/>
              </a:spcBef>
              <a:spcAft>
                <a:spcPts val="0"/>
              </a:spcAft>
              <a:buSzPts val="200"/>
              <a:buNone/>
              <a:defRPr/>
            </a:lvl6pPr>
            <a:lvl7pPr lvl="6">
              <a:spcBef>
                <a:spcPts val="0"/>
              </a:spcBef>
              <a:spcAft>
                <a:spcPts val="0"/>
              </a:spcAft>
              <a:buSzPts val="200"/>
              <a:buNone/>
              <a:defRPr/>
            </a:lvl7pPr>
            <a:lvl8pPr lvl="7">
              <a:spcBef>
                <a:spcPts val="0"/>
              </a:spcBef>
              <a:spcAft>
                <a:spcPts val="0"/>
              </a:spcAft>
              <a:buSzPts val="200"/>
              <a:buNone/>
              <a:defRPr/>
            </a:lvl8pPr>
            <a:lvl9pPr lvl="8">
              <a:spcBef>
                <a:spcPts val="0"/>
              </a:spcBef>
              <a:spcAft>
                <a:spcPts val="0"/>
              </a:spcAft>
              <a:buSzPts val="200"/>
              <a:buNone/>
              <a:defRPr/>
            </a:lvl9pPr>
          </a:lstStyle>
          <a:p>
            <a:endParaRPr/>
          </a:p>
        </p:txBody>
      </p:sp>
      <p:sp>
        <p:nvSpPr>
          <p:cNvPr id="101" name="Google Shape;101;p21"/>
          <p:cNvSpPr txBox="1">
            <a:spLocks noGrp="1"/>
          </p:cNvSpPr>
          <p:nvPr>
            <p:ph type="body" idx="1"/>
          </p:nvPr>
        </p:nvSpPr>
        <p:spPr>
          <a:xfrm>
            <a:off x="3575050" y="204788"/>
            <a:ext cx="5111750" cy="4389835"/>
          </a:xfrm>
          <a:prstGeom prst="rect">
            <a:avLst/>
          </a:prstGeom>
          <a:noFill/>
          <a:ln>
            <a:noFill/>
          </a:ln>
        </p:spPr>
        <p:txBody>
          <a:bodyPr spcFirstLastPara="1" wrap="square" lIns="83825" tIns="41900" rIns="83825" bIns="41900" anchor="t" anchorCtr="0">
            <a:normAutofit/>
          </a:bodyPr>
          <a:lstStyle>
            <a:lvl1pPr marL="457200" lvl="0" indent="-412750" algn="l">
              <a:spcBef>
                <a:spcPts val="600"/>
              </a:spcBef>
              <a:spcAft>
                <a:spcPts val="0"/>
              </a:spcAft>
              <a:buClr>
                <a:schemeClr val="dk1"/>
              </a:buClr>
              <a:buSzPts val="2900"/>
              <a:buChar char="•"/>
              <a:defRPr sz="2900"/>
            </a:lvl1pPr>
            <a:lvl2pPr marL="914400" lvl="1" indent="-393700" algn="l">
              <a:spcBef>
                <a:spcPts val="500"/>
              </a:spcBef>
              <a:spcAft>
                <a:spcPts val="0"/>
              </a:spcAft>
              <a:buClr>
                <a:schemeClr val="dk1"/>
              </a:buClr>
              <a:buSzPts val="2600"/>
              <a:buChar char="–"/>
              <a:defRPr sz="2600"/>
            </a:lvl2pPr>
            <a:lvl3pPr marL="1371600" lvl="2" indent="-368300" algn="l">
              <a:spcBef>
                <a:spcPts val="400"/>
              </a:spcBef>
              <a:spcAft>
                <a:spcPts val="0"/>
              </a:spcAft>
              <a:buClr>
                <a:schemeClr val="dk1"/>
              </a:buClr>
              <a:buSzPts val="2200"/>
              <a:buChar char="•"/>
              <a:defRPr sz="2200"/>
            </a:lvl3pPr>
            <a:lvl4pPr marL="1828800" lvl="3" indent="-342900" algn="l">
              <a:spcBef>
                <a:spcPts val="400"/>
              </a:spcBef>
              <a:spcAft>
                <a:spcPts val="0"/>
              </a:spcAft>
              <a:buClr>
                <a:schemeClr val="dk1"/>
              </a:buClr>
              <a:buSzPts val="1800"/>
              <a:buChar char="–"/>
              <a:defRPr sz="1800"/>
            </a:lvl4pPr>
            <a:lvl5pPr marL="2286000" lvl="4" indent="-342900" algn="l">
              <a:spcBef>
                <a:spcPts val="400"/>
              </a:spcBef>
              <a:spcAft>
                <a:spcPts val="0"/>
              </a:spcAft>
              <a:buClr>
                <a:schemeClr val="dk1"/>
              </a:buClr>
              <a:buSzPts val="1800"/>
              <a:buChar char="»"/>
              <a:defRPr sz="1800"/>
            </a:lvl5pPr>
            <a:lvl6pPr marL="2743200" lvl="5" indent="-342900" algn="l">
              <a:spcBef>
                <a:spcPts val="400"/>
              </a:spcBef>
              <a:spcAft>
                <a:spcPts val="0"/>
              </a:spcAft>
              <a:buClr>
                <a:schemeClr val="dk1"/>
              </a:buClr>
              <a:buSzPts val="1800"/>
              <a:buChar char="•"/>
              <a:defRPr sz="1800"/>
            </a:lvl6pPr>
            <a:lvl7pPr marL="3200400" lvl="6" indent="-342900" algn="l">
              <a:spcBef>
                <a:spcPts val="400"/>
              </a:spcBef>
              <a:spcAft>
                <a:spcPts val="0"/>
              </a:spcAft>
              <a:buClr>
                <a:schemeClr val="dk1"/>
              </a:buClr>
              <a:buSzPts val="1800"/>
              <a:buChar char="•"/>
              <a:defRPr sz="1800"/>
            </a:lvl7pPr>
            <a:lvl8pPr marL="3657600" lvl="7" indent="-342900" algn="l">
              <a:spcBef>
                <a:spcPts val="400"/>
              </a:spcBef>
              <a:spcAft>
                <a:spcPts val="0"/>
              </a:spcAft>
              <a:buClr>
                <a:schemeClr val="dk1"/>
              </a:buClr>
              <a:buSzPts val="1800"/>
              <a:buChar char="•"/>
              <a:defRPr sz="1800"/>
            </a:lvl8pPr>
            <a:lvl9pPr marL="4114800" lvl="8" indent="-342900" algn="l">
              <a:spcBef>
                <a:spcPts val="400"/>
              </a:spcBef>
              <a:spcAft>
                <a:spcPts val="0"/>
              </a:spcAft>
              <a:buClr>
                <a:schemeClr val="dk1"/>
              </a:buClr>
              <a:buSzPts val="1800"/>
              <a:buChar char="•"/>
              <a:defRPr sz="1800"/>
            </a:lvl9pPr>
          </a:lstStyle>
          <a:p>
            <a:endParaRPr/>
          </a:p>
        </p:txBody>
      </p:sp>
      <p:sp>
        <p:nvSpPr>
          <p:cNvPr id="102" name="Google Shape;102;p21"/>
          <p:cNvSpPr txBox="1">
            <a:spLocks noGrp="1"/>
          </p:cNvSpPr>
          <p:nvPr>
            <p:ph type="body" idx="2"/>
          </p:nvPr>
        </p:nvSpPr>
        <p:spPr>
          <a:xfrm>
            <a:off x="457201" y="1076325"/>
            <a:ext cx="3008313" cy="3518297"/>
          </a:xfrm>
          <a:prstGeom prst="rect">
            <a:avLst/>
          </a:prstGeom>
          <a:noFill/>
          <a:ln>
            <a:noFill/>
          </a:ln>
        </p:spPr>
        <p:txBody>
          <a:bodyPr spcFirstLastPara="1" wrap="square" lIns="83825" tIns="41900" rIns="83825" bIns="41900" anchor="t" anchorCtr="0">
            <a:normAutofit/>
          </a:bodyPr>
          <a:lstStyle>
            <a:lvl1pPr marL="457200" lvl="0" indent="-228600" algn="l">
              <a:spcBef>
                <a:spcPts val="300"/>
              </a:spcBef>
              <a:spcAft>
                <a:spcPts val="0"/>
              </a:spcAft>
              <a:buClr>
                <a:schemeClr val="dk1"/>
              </a:buClr>
              <a:buSzPts val="1300"/>
              <a:buNone/>
              <a:defRPr sz="1300"/>
            </a:lvl1pPr>
            <a:lvl2pPr marL="914400" lvl="1" indent="-228600" algn="l">
              <a:spcBef>
                <a:spcPts val="200"/>
              </a:spcBef>
              <a:spcAft>
                <a:spcPts val="0"/>
              </a:spcAft>
              <a:buClr>
                <a:schemeClr val="dk1"/>
              </a:buClr>
              <a:buSzPts val="1100"/>
              <a:buNone/>
              <a:defRPr sz="1100"/>
            </a:lvl2pPr>
            <a:lvl3pPr marL="1371600" lvl="2" indent="-228600" algn="l">
              <a:spcBef>
                <a:spcPts val="200"/>
              </a:spcBef>
              <a:spcAft>
                <a:spcPts val="0"/>
              </a:spcAft>
              <a:buClr>
                <a:schemeClr val="dk1"/>
              </a:buClr>
              <a:buSzPts val="900"/>
              <a:buNone/>
              <a:defRPr sz="900"/>
            </a:lvl3pPr>
            <a:lvl4pPr marL="1828800" lvl="3" indent="-228600" algn="l">
              <a:spcBef>
                <a:spcPts val="200"/>
              </a:spcBef>
              <a:spcAft>
                <a:spcPts val="0"/>
              </a:spcAft>
              <a:buClr>
                <a:schemeClr val="dk1"/>
              </a:buClr>
              <a:buSzPts val="800"/>
              <a:buNone/>
              <a:defRPr sz="800"/>
            </a:lvl4pPr>
            <a:lvl5pPr marL="2286000" lvl="4" indent="-228600" algn="l">
              <a:spcBef>
                <a:spcPts val="200"/>
              </a:spcBef>
              <a:spcAft>
                <a:spcPts val="0"/>
              </a:spcAft>
              <a:buClr>
                <a:schemeClr val="dk1"/>
              </a:buClr>
              <a:buSzPts val="800"/>
              <a:buNone/>
              <a:defRPr sz="800"/>
            </a:lvl5pPr>
            <a:lvl6pPr marL="2743200" lvl="5" indent="-228600" algn="l">
              <a:spcBef>
                <a:spcPts val="200"/>
              </a:spcBef>
              <a:spcAft>
                <a:spcPts val="0"/>
              </a:spcAft>
              <a:buClr>
                <a:schemeClr val="dk1"/>
              </a:buClr>
              <a:buSzPts val="800"/>
              <a:buNone/>
              <a:defRPr sz="800"/>
            </a:lvl6pPr>
            <a:lvl7pPr marL="3200400" lvl="6" indent="-228600" algn="l">
              <a:spcBef>
                <a:spcPts val="200"/>
              </a:spcBef>
              <a:spcAft>
                <a:spcPts val="0"/>
              </a:spcAft>
              <a:buClr>
                <a:schemeClr val="dk1"/>
              </a:buClr>
              <a:buSzPts val="800"/>
              <a:buNone/>
              <a:defRPr sz="800"/>
            </a:lvl7pPr>
            <a:lvl8pPr marL="3657600" lvl="7" indent="-228600" algn="l">
              <a:spcBef>
                <a:spcPts val="200"/>
              </a:spcBef>
              <a:spcAft>
                <a:spcPts val="0"/>
              </a:spcAft>
              <a:buClr>
                <a:schemeClr val="dk1"/>
              </a:buClr>
              <a:buSzPts val="800"/>
              <a:buNone/>
              <a:defRPr sz="800"/>
            </a:lvl8pPr>
            <a:lvl9pPr marL="4114800" lvl="8" indent="-228600" algn="l">
              <a:spcBef>
                <a:spcPts val="200"/>
              </a:spcBef>
              <a:spcAft>
                <a:spcPts val="0"/>
              </a:spcAft>
              <a:buClr>
                <a:schemeClr val="dk1"/>
              </a:buClr>
              <a:buSzPts val="800"/>
              <a:buNone/>
              <a:defRPr sz="800"/>
            </a:lvl9pPr>
          </a:lstStyle>
          <a:p>
            <a:endParaRPr/>
          </a:p>
        </p:txBody>
      </p:sp>
      <p:sp>
        <p:nvSpPr>
          <p:cNvPr id="103" name="Google Shape;103;p21"/>
          <p:cNvSpPr txBox="1">
            <a:spLocks noGrp="1"/>
          </p:cNvSpPr>
          <p:nvPr>
            <p:ph type="dt" idx="10"/>
          </p:nvPr>
        </p:nvSpPr>
        <p:spPr>
          <a:xfrm>
            <a:off x="457200" y="4767263"/>
            <a:ext cx="2133600" cy="273844"/>
          </a:xfrm>
          <a:prstGeom prst="rect">
            <a:avLst/>
          </a:prstGeom>
          <a:noFill/>
          <a:ln>
            <a:noFill/>
          </a:ln>
        </p:spPr>
        <p:txBody>
          <a:bodyPr spcFirstLastPara="1" wrap="square" lIns="83825" tIns="41900" rIns="83825" bIns="41900" anchor="ctr" anchorCtr="0">
            <a:noAutofit/>
          </a:bodyPr>
          <a:lstStyle>
            <a:lvl1pPr lvl="0" algn="l">
              <a:spcBef>
                <a:spcPts val="0"/>
              </a:spcBef>
              <a:spcAft>
                <a:spcPts val="0"/>
              </a:spcAft>
              <a:buSzPts val="200"/>
              <a:buNone/>
              <a:defRPr/>
            </a:lvl1pPr>
            <a:lvl2pPr lvl="1" algn="l">
              <a:spcBef>
                <a:spcPts val="0"/>
              </a:spcBef>
              <a:spcAft>
                <a:spcPts val="0"/>
              </a:spcAft>
              <a:buSzPts val="200"/>
              <a:buNone/>
              <a:defRPr/>
            </a:lvl2pPr>
            <a:lvl3pPr lvl="2" algn="l">
              <a:spcBef>
                <a:spcPts val="0"/>
              </a:spcBef>
              <a:spcAft>
                <a:spcPts val="0"/>
              </a:spcAft>
              <a:buSzPts val="200"/>
              <a:buNone/>
              <a:defRPr/>
            </a:lvl3pPr>
            <a:lvl4pPr lvl="3" algn="l">
              <a:spcBef>
                <a:spcPts val="0"/>
              </a:spcBef>
              <a:spcAft>
                <a:spcPts val="0"/>
              </a:spcAft>
              <a:buSzPts val="200"/>
              <a:buNone/>
              <a:defRPr/>
            </a:lvl4pPr>
            <a:lvl5pPr lvl="4" algn="l">
              <a:spcBef>
                <a:spcPts val="0"/>
              </a:spcBef>
              <a:spcAft>
                <a:spcPts val="0"/>
              </a:spcAft>
              <a:buSzPts val="200"/>
              <a:buNone/>
              <a:defRPr/>
            </a:lvl5pPr>
            <a:lvl6pPr lvl="5" algn="l">
              <a:spcBef>
                <a:spcPts val="0"/>
              </a:spcBef>
              <a:spcAft>
                <a:spcPts val="0"/>
              </a:spcAft>
              <a:buSzPts val="200"/>
              <a:buNone/>
              <a:defRPr/>
            </a:lvl6pPr>
            <a:lvl7pPr lvl="6" algn="l">
              <a:spcBef>
                <a:spcPts val="0"/>
              </a:spcBef>
              <a:spcAft>
                <a:spcPts val="0"/>
              </a:spcAft>
              <a:buSzPts val="200"/>
              <a:buNone/>
              <a:defRPr/>
            </a:lvl7pPr>
            <a:lvl8pPr lvl="7" algn="l">
              <a:spcBef>
                <a:spcPts val="0"/>
              </a:spcBef>
              <a:spcAft>
                <a:spcPts val="0"/>
              </a:spcAft>
              <a:buSzPts val="200"/>
              <a:buNone/>
              <a:defRPr/>
            </a:lvl8pPr>
            <a:lvl9pPr lvl="8" algn="l">
              <a:spcBef>
                <a:spcPts val="0"/>
              </a:spcBef>
              <a:spcAft>
                <a:spcPts val="0"/>
              </a:spcAft>
              <a:buSzPts val="200"/>
              <a:buNone/>
              <a:defRPr/>
            </a:lvl9pPr>
          </a:lstStyle>
          <a:p>
            <a:endParaRPr/>
          </a:p>
        </p:txBody>
      </p:sp>
      <p:sp>
        <p:nvSpPr>
          <p:cNvPr id="104" name="Google Shape;104;p21"/>
          <p:cNvSpPr txBox="1">
            <a:spLocks noGrp="1"/>
          </p:cNvSpPr>
          <p:nvPr>
            <p:ph type="ftr" idx="11"/>
          </p:nvPr>
        </p:nvSpPr>
        <p:spPr>
          <a:xfrm>
            <a:off x="3124200" y="4767263"/>
            <a:ext cx="2895600" cy="273844"/>
          </a:xfrm>
          <a:prstGeom prst="rect">
            <a:avLst/>
          </a:prstGeom>
          <a:noFill/>
          <a:ln>
            <a:noFill/>
          </a:ln>
        </p:spPr>
        <p:txBody>
          <a:bodyPr spcFirstLastPara="1" wrap="square" lIns="83825" tIns="41900" rIns="83825" bIns="41900" anchor="ctr" anchorCtr="0">
            <a:noAutofit/>
          </a:bodyPr>
          <a:lstStyle>
            <a:lvl1pPr lvl="0" algn="ctr">
              <a:spcBef>
                <a:spcPts val="0"/>
              </a:spcBef>
              <a:spcAft>
                <a:spcPts val="0"/>
              </a:spcAft>
              <a:buSzPts val="200"/>
              <a:buNone/>
              <a:defRPr/>
            </a:lvl1pPr>
            <a:lvl2pPr lvl="1" algn="l">
              <a:spcBef>
                <a:spcPts val="0"/>
              </a:spcBef>
              <a:spcAft>
                <a:spcPts val="0"/>
              </a:spcAft>
              <a:buSzPts val="200"/>
              <a:buNone/>
              <a:defRPr/>
            </a:lvl2pPr>
            <a:lvl3pPr lvl="2" algn="l">
              <a:spcBef>
                <a:spcPts val="0"/>
              </a:spcBef>
              <a:spcAft>
                <a:spcPts val="0"/>
              </a:spcAft>
              <a:buSzPts val="200"/>
              <a:buNone/>
              <a:defRPr/>
            </a:lvl3pPr>
            <a:lvl4pPr lvl="3" algn="l">
              <a:spcBef>
                <a:spcPts val="0"/>
              </a:spcBef>
              <a:spcAft>
                <a:spcPts val="0"/>
              </a:spcAft>
              <a:buSzPts val="200"/>
              <a:buNone/>
              <a:defRPr/>
            </a:lvl4pPr>
            <a:lvl5pPr lvl="4" algn="l">
              <a:spcBef>
                <a:spcPts val="0"/>
              </a:spcBef>
              <a:spcAft>
                <a:spcPts val="0"/>
              </a:spcAft>
              <a:buSzPts val="200"/>
              <a:buNone/>
              <a:defRPr/>
            </a:lvl5pPr>
            <a:lvl6pPr lvl="5" algn="l">
              <a:spcBef>
                <a:spcPts val="0"/>
              </a:spcBef>
              <a:spcAft>
                <a:spcPts val="0"/>
              </a:spcAft>
              <a:buSzPts val="200"/>
              <a:buNone/>
              <a:defRPr/>
            </a:lvl6pPr>
            <a:lvl7pPr lvl="6" algn="l">
              <a:spcBef>
                <a:spcPts val="0"/>
              </a:spcBef>
              <a:spcAft>
                <a:spcPts val="0"/>
              </a:spcAft>
              <a:buSzPts val="200"/>
              <a:buNone/>
              <a:defRPr/>
            </a:lvl7pPr>
            <a:lvl8pPr lvl="7" algn="l">
              <a:spcBef>
                <a:spcPts val="0"/>
              </a:spcBef>
              <a:spcAft>
                <a:spcPts val="0"/>
              </a:spcAft>
              <a:buSzPts val="200"/>
              <a:buNone/>
              <a:defRPr/>
            </a:lvl8pPr>
            <a:lvl9pPr lvl="8" algn="l">
              <a:spcBef>
                <a:spcPts val="0"/>
              </a:spcBef>
              <a:spcAft>
                <a:spcPts val="0"/>
              </a:spcAft>
              <a:buSzPts val="200"/>
              <a:buNone/>
              <a:defRPr/>
            </a:lvl9pPr>
          </a:lstStyle>
          <a:p>
            <a:endParaRPr/>
          </a:p>
        </p:txBody>
      </p:sp>
      <p:sp>
        <p:nvSpPr>
          <p:cNvPr id="105" name="Google Shape;105;p21"/>
          <p:cNvSpPr txBox="1">
            <a:spLocks noGrp="1"/>
          </p:cNvSpPr>
          <p:nvPr>
            <p:ph type="sldNum" idx="12"/>
          </p:nvPr>
        </p:nvSpPr>
        <p:spPr>
          <a:xfrm>
            <a:off x="6553200" y="4767263"/>
            <a:ext cx="2133600" cy="273844"/>
          </a:xfrm>
          <a:prstGeom prst="rect">
            <a:avLst/>
          </a:prstGeom>
          <a:noFill/>
          <a:ln>
            <a:noFill/>
          </a:ln>
        </p:spPr>
        <p:txBody>
          <a:bodyPr spcFirstLastPara="1" wrap="square" lIns="83825" tIns="41900" rIns="83825" bIns="419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06"/>
        <p:cNvGrpSpPr/>
        <p:nvPr/>
      </p:nvGrpSpPr>
      <p:grpSpPr>
        <a:xfrm>
          <a:off x="0" y="0"/>
          <a:ext cx="0" cy="0"/>
          <a:chOff x="0" y="0"/>
          <a:chExt cx="0" cy="0"/>
        </a:xfrm>
      </p:grpSpPr>
      <p:sp>
        <p:nvSpPr>
          <p:cNvPr id="107" name="Google Shape;107;p22"/>
          <p:cNvSpPr txBox="1">
            <a:spLocks noGrp="1"/>
          </p:cNvSpPr>
          <p:nvPr>
            <p:ph type="title"/>
          </p:nvPr>
        </p:nvSpPr>
        <p:spPr>
          <a:xfrm>
            <a:off x="1792288" y="3600450"/>
            <a:ext cx="5486400" cy="425054"/>
          </a:xfrm>
          <a:prstGeom prst="rect">
            <a:avLst/>
          </a:prstGeom>
          <a:noFill/>
          <a:ln>
            <a:noFill/>
          </a:ln>
        </p:spPr>
        <p:txBody>
          <a:bodyPr spcFirstLastPara="1" wrap="square" lIns="83825" tIns="41900" rIns="83825" bIns="41900" anchor="b" anchorCtr="0">
            <a:normAutofit/>
          </a:bodyPr>
          <a:lstStyle>
            <a:lvl1pPr lvl="0" algn="l">
              <a:spcBef>
                <a:spcPts val="0"/>
              </a:spcBef>
              <a:spcAft>
                <a:spcPts val="0"/>
              </a:spcAft>
              <a:buClr>
                <a:schemeClr val="dk1"/>
              </a:buClr>
              <a:buSzPts val="1800"/>
              <a:buFont typeface="Calibri"/>
              <a:buNone/>
              <a:defRPr sz="1800" b="1"/>
            </a:lvl1pPr>
            <a:lvl2pPr lvl="1">
              <a:spcBef>
                <a:spcPts val="0"/>
              </a:spcBef>
              <a:spcAft>
                <a:spcPts val="0"/>
              </a:spcAft>
              <a:buSzPts val="200"/>
              <a:buNone/>
              <a:defRPr/>
            </a:lvl2pPr>
            <a:lvl3pPr lvl="2">
              <a:spcBef>
                <a:spcPts val="0"/>
              </a:spcBef>
              <a:spcAft>
                <a:spcPts val="0"/>
              </a:spcAft>
              <a:buSzPts val="200"/>
              <a:buNone/>
              <a:defRPr/>
            </a:lvl3pPr>
            <a:lvl4pPr lvl="3">
              <a:spcBef>
                <a:spcPts val="0"/>
              </a:spcBef>
              <a:spcAft>
                <a:spcPts val="0"/>
              </a:spcAft>
              <a:buSzPts val="200"/>
              <a:buNone/>
              <a:defRPr/>
            </a:lvl4pPr>
            <a:lvl5pPr lvl="4">
              <a:spcBef>
                <a:spcPts val="0"/>
              </a:spcBef>
              <a:spcAft>
                <a:spcPts val="0"/>
              </a:spcAft>
              <a:buSzPts val="200"/>
              <a:buNone/>
              <a:defRPr/>
            </a:lvl5pPr>
            <a:lvl6pPr lvl="5">
              <a:spcBef>
                <a:spcPts val="0"/>
              </a:spcBef>
              <a:spcAft>
                <a:spcPts val="0"/>
              </a:spcAft>
              <a:buSzPts val="200"/>
              <a:buNone/>
              <a:defRPr/>
            </a:lvl6pPr>
            <a:lvl7pPr lvl="6">
              <a:spcBef>
                <a:spcPts val="0"/>
              </a:spcBef>
              <a:spcAft>
                <a:spcPts val="0"/>
              </a:spcAft>
              <a:buSzPts val="200"/>
              <a:buNone/>
              <a:defRPr/>
            </a:lvl7pPr>
            <a:lvl8pPr lvl="7">
              <a:spcBef>
                <a:spcPts val="0"/>
              </a:spcBef>
              <a:spcAft>
                <a:spcPts val="0"/>
              </a:spcAft>
              <a:buSzPts val="200"/>
              <a:buNone/>
              <a:defRPr/>
            </a:lvl8pPr>
            <a:lvl9pPr lvl="8">
              <a:spcBef>
                <a:spcPts val="0"/>
              </a:spcBef>
              <a:spcAft>
                <a:spcPts val="0"/>
              </a:spcAft>
              <a:buSzPts val="200"/>
              <a:buNone/>
              <a:defRPr/>
            </a:lvl9pPr>
          </a:lstStyle>
          <a:p>
            <a:endParaRPr/>
          </a:p>
        </p:txBody>
      </p:sp>
      <p:sp>
        <p:nvSpPr>
          <p:cNvPr id="108" name="Google Shape;108;p22"/>
          <p:cNvSpPr>
            <a:spLocks noGrp="1"/>
          </p:cNvSpPr>
          <p:nvPr>
            <p:ph type="pic" idx="2"/>
          </p:nvPr>
        </p:nvSpPr>
        <p:spPr>
          <a:xfrm>
            <a:off x="1792288" y="459581"/>
            <a:ext cx="5486400" cy="3086100"/>
          </a:xfrm>
          <a:prstGeom prst="rect">
            <a:avLst/>
          </a:prstGeom>
          <a:noFill/>
          <a:ln>
            <a:noFill/>
          </a:ln>
        </p:spPr>
      </p:sp>
      <p:sp>
        <p:nvSpPr>
          <p:cNvPr id="109" name="Google Shape;109;p22"/>
          <p:cNvSpPr txBox="1">
            <a:spLocks noGrp="1"/>
          </p:cNvSpPr>
          <p:nvPr>
            <p:ph type="body" idx="1"/>
          </p:nvPr>
        </p:nvSpPr>
        <p:spPr>
          <a:xfrm>
            <a:off x="1792288" y="4025504"/>
            <a:ext cx="5486400" cy="603646"/>
          </a:xfrm>
          <a:prstGeom prst="rect">
            <a:avLst/>
          </a:prstGeom>
          <a:noFill/>
          <a:ln>
            <a:noFill/>
          </a:ln>
        </p:spPr>
        <p:txBody>
          <a:bodyPr spcFirstLastPara="1" wrap="square" lIns="83825" tIns="41900" rIns="83825" bIns="41900" anchor="t" anchorCtr="0">
            <a:normAutofit/>
          </a:bodyPr>
          <a:lstStyle>
            <a:lvl1pPr marL="457200" lvl="0" indent="-228600" algn="l">
              <a:spcBef>
                <a:spcPts val="300"/>
              </a:spcBef>
              <a:spcAft>
                <a:spcPts val="0"/>
              </a:spcAft>
              <a:buClr>
                <a:schemeClr val="dk1"/>
              </a:buClr>
              <a:buSzPts val="1300"/>
              <a:buNone/>
              <a:defRPr sz="1300"/>
            </a:lvl1pPr>
            <a:lvl2pPr marL="914400" lvl="1" indent="-228600" algn="l">
              <a:spcBef>
                <a:spcPts val="200"/>
              </a:spcBef>
              <a:spcAft>
                <a:spcPts val="0"/>
              </a:spcAft>
              <a:buClr>
                <a:schemeClr val="dk1"/>
              </a:buClr>
              <a:buSzPts val="1100"/>
              <a:buNone/>
              <a:defRPr sz="1100"/>
            </a:lvl2pPr>
            <a:lvl3pPr marL="1371600" lvl="2" indent="-228600" algn="l">
              <a:spcBef>
                <a:spcPts val="200"/>
              </a:spcBef>
              <a:spcAft>
                <a:spcPts val="0"/>
              </a:spcAft>
              <a:buClr>
                <a:schemeClr val="dk1"/>
              </a:buClr>
              <a:buSzPts val="900"/>
              <a:buNone/>
              <a:defRPr sz="900"/>
            </a:lvl3pPr>
            <a:lvl4pPr marL="1828800" lvl="3" indent="-228600" algn="l">
              <a:spcBef>
                <a:spcPts val="200"/>
              </a:spcBef>
              <a:spcAft>
                <a:spcPts val="0"/>
              </a:spcAft>
              <a:buClr>
                <a:schemeClr val="dk1"/>
              </a:buClr>
              <a:buSzPts val="800"/>
              <a:buNone/>
              <a:defRPr sz="800"/>
            </a:lvl4pPr>
            <a:lvl5pPr marL="2286000" lvl="4" indent="-228600" algn="l">
              <a:spcBef>
                <a:spcPts val="200"/>
              </a:spcBef>
              <a:spcAft>
                <a:spcPts val="0"/>
              </a:spcAft>
              <a:buClr>
                <a:schemeClr val="dk1"/>
              </a:buClr>
              <a:buSzPts val="800"/>
              <a:buNone/>
              <a:defRPr sz="800"/>
            </a:lvl5pPr>
            <a:lvl6pPr marL="2743200" lvl="5" indent="-228600" algn="l">
              <a:spcBef>
                <a:spcPts val="200"/>
              </a:spcBef>
              <a:spcAft>
                <a:spcPts val="0"/>
              </a:spcAft>
              <a:buClr>
                <a:schemeClr val="dk1"/>
              </a:buClr>
              <a:buSzPts val="800"/>
              <a:buNone/>
              <a:defRPr sz="800"/>
            </a:lvl6pPr>
            <a:lvl7pPr marL="3200400" lvl="6" indent="-228600" algn="l">
              <a:spcBef>
                <a:spcPts val="200"/>
              </a:spcBef>
              <a:spcAft>
                <a:spcPts val="0"/>
              </a:spcAft>
              <a:buClr>
                <a:schemeClr val="dk1"/>
              </a:buClr>
              <a:buSzPts val="800"/>
              <a:buNone/>
              <a:defRPr sz="800"/>
            </a:lvl7pPr>
            <a:lvl8pPr marL="3657600" lvl="7" indent="-228600" algn="l">
              <a:spcBef>
                <a:spcPts val="200"/>
              </a:spcBef>
              <a:spcAft>
                <a:spcPts val="0"/>
              </a:spcAft>
              <a:buClr>
                <a:schemeClr val="dk1"/>
              </a:buClr>
              <a:buSzPts val="800"/>
              <a:buNone/>
              <a:defRPr sz="800"/>
            </a:lvl8pPr>
            <a:lvl9pPr marL="4114800" lvl="8" indent="-228600" algn="l">
              <a:spcBef>
                <a:spcPts val="200"/>
              </a:spcBef>
              <a:spcAft>
                <a:spcPts val="0"/>
              </a:spcAft>
              <a:buClr>
                <a:schemeClr val="dk1"/>
              </a:buClr>
              <a:buSzPts val="800"/>
              <a:buNone/>
              <a:defRPr sz="800"/>
            </a:lvl9pPr>
          </a:lstStyle>
          <a:p>
            <a:endParaRPr/>
          </a:p>
        </p:txBody>
      </p:sp>
      <p:sp>
        <p:nvSpPr>
          <p:cNvPr id="110" name="Google Shape;110;p22"/>
          <p:cNvSpPr txBox="1">
            <a:spLocks noGrp="1"/>
          </p:cNvSpPr>
          <p:nvPr>
            <p:ph type="dt" idx="10"/>
          </p:nvPr>
        </p:nvSpPr>
        <p:spPr>
          <a:xfrm>
            <a:off x="457200" y="4767263"/>
            <a:ext cx="2133600" cy="273844"/>
          </a:xfrm>
          <a:prstGeom prst="rect">
            <a:avLst/>
          </a:prstGeom>
          <a:noFill/>
          <a:ln>
            <a:noFill/>
          </a:ln>
        </p:spPr>
        <p:txBody>
          <a:bodyPr spcFirstLastPara="1" wrap="square" lIns="83825" tIns="41900" rIns="83825" bIns="41900" anchor="ctr" anchorCtr="0">
            <a:noAutofit/>
          </a:bodyPr>
          <a:lstStyle>
            <a:lvl1pPr lvl="0" algn="l">
              <a:spcBef>
                <a:spcPts val="0"/>
              </a:spcBef>
              <a:spcAft>
                <a:spcPts val="0"/>
              </a:spcAft>
              <a:buSzPts val="200"/>
              <a:buNone/>
              <a:defRPr/>
            </a:lvl1pPr>
            <a:lvl2pPr lvl="1" algn="l">
              <a:spcBef>
                <a:spcPts val="0"/>
              </a:spcBef>
              <a:spcAft>
                <a:spcPts val="0"/>
              </a:spcAft>
              <a:buSzPts val="200"/>
              <a:buNone/>
              <a:defRPr/>
            </a:lvl2pPr>
            <a:lvl3pPr lvl="2" algn="l">
              <a:spcBef>
                <a:spcPts val="0"/>
              </a:spcBef>
              <a:spcAft>
                <a:spcPts val="0"/>
              </a:spcAft>
              <a:buSzPts val="200"/>
              <a:buNone/>
              <a:defRPr/>
            </a:lvl3pPr>
            <a:lvl4pPr lvl="3" algn="l">
              <a:spcBef>
                <a:spcPts val="0"/>
              </a:spcBef>
              <a:spcAft>
                <a:spcPts val="0"/>
              </a:spcAft>
              <a:buSzPts val="200"/>
              <a:buNone/>
              <a:defRPr/>
            </a:lvl4pPr>
            <a:lvl5pPr lvl="4" algn="l">
              <a:spcBef>
                <a:spcPts val="0"/>
              </a:spcBef>
              <a:spcAft>
                <a:spcPts val="0"/>
              </a:spcAft>
              <a:buSzPts val="200"/>
              <a:buNone/>
              <a:defRPr/>
            </a:lvl5pPr>
            <a:lvl6pPr lvl="5" algn="l">
              <a:spcBef>
                <a:spcPts val="0"/>
              </a:spcBef>
              <a:spcAft>
                <a:spcPts val="0"/>
              </a:spcAft>
              <a:buSzPts val="200"/>
              <a:buNone/>
              <a:defRPr/>
            </a:lvl6pPr>
            <a:lvl7pPr lvl="6" algn="l">
              <a:spcBef>
                <a:spcPts val="0"/>
              </a:spcBef>
              <a:spcAft>
                <a:spcPts val="0"/>
              </a:spcAft>
              <a:buSzPts val="200"/>
              <a:buNone/>
              <a:defRPr/>
            </a:lvl7pPr>
            <a:lvl8pPr lvl="7" algn="l">
              <a:spcBef>
                <a:spcPts val="0"/>
              </a:spcBef>
              <a:spcAft>
                <a:spcPts val="0"/>
              </a:spcAft>
              <a:buSzPts val="200"/>
              <a:buNone/>
              <a:defRPr/>
            </a:lvl8pPr>
            <a:lvl9pPr lvl="8" algn="l">
              <a:spcBef>
                <a:spcPts val="0"/>
              </a:spcBef>
              <a:spcAft>
                <a:spcPts val="0"/>
              </a:spcAft>
              <a:buSzPts val="200"/>
              <a:buNone/>
              <a:defRPr/>
            </a:lvl9pPr>
          </a:lstStyle>
          <a:p>
            <a:endParaRPr/>
          </a:p>
        </p:txBody>
      </p:sp>
      <p:sp>
        <p:nvSpPr>
          <p:cNvPr id="111" name="Google Shape;111;p22"/>
          <p:cNvSpPr txBox="1">
            <a:spLocks noGrp="1"/>
          </p:cNvSpPr>
          <p:nvPr>
            <p:ph type="ftr" idx="11"/>
          </p:nvPr>
        </p:nvSpPr>
        <p:spPr>
          <a:xfrm>
            <a:off x="3124200" y="4767263"/>
            <a:ext cx="2895600" cy="273844"/>
          </a:xfrm>
          <a:prstGeom prst="rect">
            <a:avLst/>
          </a:prstGeom>
          <a:noFill/>
          <a:ln>
            <a:noFill/>
          </a:ln>
        </p:spPr>
        <p:txBody>
          <a:bodyPr spcFirstLastPara="1" wrap="square" lIns="83825" tIns="41900" rIns="83825" bIns="41900" anchor="ctr" anchorCtr="0">
            <a:noAutofit/>
          </a:bodyPr>
          <a:lstStyle>
            <a:lvl1pPr lvl="0" algn="ctr">
              <a:spcBef>
                <a:spcPts val="0"/>
              </a:spcBef>
              <a:spcAft>
                <a:spcPts val="0"/>
              </a:spcAft>
              <a:buSzPts val="200"/>
              <a:buNone/>
              <a:defRPr/>
            </a:lvl1pPr>
            <a:lvl2pPr lvl="1" algn="l">
              <a:spcBef>
                <a:spcPts val="0"/>
              </a:spcBef>
              <a:spcAft>
                <a:spcPts val="0"/>
              </a:spcAft>
              <a:buSzPts val="200"/>
              <a:buNone/>
              <a:defRPr/>
            </a:lvl2pPr>
            <a:lvl3pPr lvl="2" algn="l">
              <a:spcBef>
                <a:spcPts val="0"/>
              </a:spcBef>
              <a:spcAft>
                <a:spcPts val="0"/>
              </a:spcAft>
              <a:buSzPts val="200"/>
              <a:buNone/>
              <a:defRPr/>
            </a:lvl3pPr>
            <a:lvl4pPr lvl="3" algn="l">
              <a:spcBef>
                <a:spcPts val="0"/>
              </a:spcBef>
              <a:spcAft>
                <a:spcPts val="0"/>
              </a:spcAft>
              <a:buSzPts val="200"/>
              <a:buNone/>
              <a:defRPr/>
            </a:lvl4pPr>
            <a:lvl5pPr lvl="4" algn="l">
              <a:spcBef>
                <a:spcPts val="0"/>
              </a:spcBef>
              <a:spcAft>
                <a:spcPts val="0"/>
              </a:spcAft>
              <a:buSzPts val="200"/>
              <a:buNone/>
              <a:defRPr/>
            </a:lvl5pPr>
            <a:lvl6pPr lvl="5" algn="l">
              <a:spcBef>
                <a:spcPts val="0"/>
              </a:spcBef>
              <a:spcAft>
                <a:spcPts val="0"/>
              </a:spcAft>
              <a:buSzPts val="200"/>
              <a:buNone/>
              <a:defRPr/>
            </a:lvl6pPr>
            <a:lvl7pPr lvl="6" algn="l">
              <a:spcBef>
                <a:spcPts val="0"/>
              </a:spcBef>
              <a:spcAft>
                <a:spcPts val="0"/>
              </a:spcAft>
              <a:buSzPts val="200"/>
              <a:buNone/>
              <a:defRPr/>
            </a:lvl7pPr>
            <a:lvl8pPr lvl="7" algn="l">
              <a:spcBef>
                <a:spcPts val="0"/>
              </a:spcBef>
              <a:spcAft>
                <a:spcPts val="0"/>
              </a:spcAft>
              <a:buSzPts val="200"/>
              <a:buNone/>
              <a:defRPr/>
            </a:lvl8pPr>
            <a:lvl9pPr lvl="8" algn="l">
              <a:spcBef>
                <a:spcPts val="0"/>
              </a:spcBef>
              <a:spcAft>
                <a:spcPts val="0"/>
              </a:spcAft>
              <a:buSzPts val="200"/>
              <a:buNone/>
              <a:defRPr/>
            </a:lvl9pPr>
          </a:lstStyle>
          <a:p>
            <a:endParaRPr/>
          </a:p>
        </p:txBody>
      </p:sp>
      <p:sp>
        <p:nvSpPr>
          <p:cNvPr id="112" name="Google Shape;112;p22"/>
          <p:cNvSpPr txBox="1">
            <a:spLocks noGrp="1"/>
          </p:cNvSpPr>
          <p:nvPr>
            <p:ph type="sldNum" idx="12"/>
          </p:nvPr>
        </p:nvSpPr>
        <p:spPr>
          <a:xfrm>
            <a:off x="6553200" y="4767263"/>
            <a:ext cx="2133600" cy="273844"/>
          </a:xfrm>
          <a:prstGeom prst="rect">
            <a:avLst/>
          </a:prstGeom>
          <a:noFill/>
          <a:ln>
            <a:noFill/>
          </a:ln>
        </p:spPr>
        <p:txBody>
          <a:bodyPr spcFirstLastPara="1" wrap="square" lIns="83825" tIns="41900" rIns="83825" bIns="419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457200" y="205979"/>
            <a:ext cx="8229600" cy="857250"/>
          </a:xfrm>
          <a:prstGeom prst="rect">
            <a:avLst/>
          </a:prstGeom>
          <a:noFill/>
          <a:ln>
            <a:noFill/>
          </a:ln>
        </p:spPr>
        <p:txBody>
          <a:bodyPr spcFirstLastPara="1" wrap="square" lIns="83825" tIns="41900" rIns="83825" bIns="41900" anchor="ctr" anchorCtr="0">
            <a:normAutofit/>
          </a:bodyPr>
          <a:lstStyle>
            <a:lvl1pPr marR="0" lvl="0" algn="ctr" rtl="0">
              <a:spcBef>
                <a:spcPts val="0"/>
              </a:spcBef>
              <a:spcAft>
                <a:spcPts val="0"/>
              </a:spcAft>
              <a:buClr>
                <a:schemeClr val="dk1"/>
              </a:buClr>
              <a:buSzPts val="4000"/>
              <a:buFont typeface="Calibri"/>
              <a:buNone/>
              <a:defRPr sz="4000" b="0" i="0" u="none" strike="noStrike" cap="none">
                <a:solidFill>
                  <a:schemeClr val="dk1"/>
                </a:solidFill>
                <a:latin typeface="Calibri"/>
                <a:ea typeface="Calibri"/>
                <a:cs typeface="Calibri"/>
                <a:sym typeface="Calibri"/>
              </a:defRPr>
            </a:lvl1pPr>
            <a:lvl2pPr lvl="1">
              <a:spcBef>
                <a:spcPts val="0"/>
              </a:spcBef>
              <a:spcAft>
                <a:spcPts val="0"/>
              </a:spcAft>
              <a:buSzPts val="200"/>
              <a:buNone/>
              <a:defRPr sz="300"/>
            </a:lvl2pPr>
            <a:lvl3pPr lvl="2">
              <a:spcBef>
                <a:spcPts val="0"/>
              </a:spcBef>
              <a:spcAft>
                <a:spcPts val="0"/>
              </a:spcAft>
              <a:buSzPts val="200"/>
              <a:buNone/>
              <a:defRPr sz="300"/>
            </a:lvl3pPr>
            <a:lvl4pPr lvl="3">
              <a:spcBef>
                <a:spcPts val="0"/>
              </a:spcBef>
              <a:spcAft>
                <a:spcPts val="0"/>
              </a:spcAft>
              <a:buSzPts val="200"/>
              <a:buNone/>
              <a:defRPr sz="300"/>
            </a:lvl4pPr>
            <a:lvl5pPr lvl="4">
              <a:spcBef>
                <a:spcPts val="0"/>
              </a:spcBef>
              <a:spcAft>
                <a:spcPts val="0"/>
              </a:spcAft>
              <a:buSzPts val="200"/>
              <a:buNone/>
              <a:defRPr sz="300"/>
            </a:lvl5pPr>
            <a:lvl6pPr lvl="5">
              <a:spcBef>
                <a:spcPts val="0"/>
              </a:spcBef>
              <a:spcAft>
                <a:spcPts val="0"/>
              </a:spcAft>
              <a:buSzPts val="200"/>
              <a:buNone/>
              <a:defRPr sz="300"/>
            </a:lvl6pPr>
            <a:lvl7pPr lvl="6">
              <a:spcBef>
                <a:spcPts val="0"/>
              </a:spcBef>
              <a:spcAft>
                <a:spcPts val="0"/>
              </a:spcAft>
              <a:buSzPts val="200"/>
              <a:buNone/>
              <a:defRPr sz="300"/>
            </a:lvl7pPr>
            <a:lvl8pPr lvl="7">
              <a:spcBef>
                <a:spcPts val="0"/>
              </a:spcBef>
              <a:spcAft>
                <a:spcPts val="0"/>
              </a:spcAft>
              <a:buSzPts val="200"/>
              <a:buNone/>
              <a:defRPr sz="300"/>
            </a:lvl8pPr>
            <a:lvl9pPr lvl="8">
              <a:spcBef>
                <a:spcPts val="0"/>
              </a:spcBef>
              <a:spcAft>
                <a:spcPts val="0"/>
              </a:spcAft>
              <a:buSzPts val="200"/>
              <a:buNone/>
              <a:defRPr sz="300"/>
            </a:lvl9pPr>
          </a:lstStyle>
          <a:p>
            <a:endParaRPr/>
          </a:p>
        </p:txBody>
      </p:sp>
      <p:sp>
        <p:nvSpPr>
          <p:cNvPr id="52" name="Google Shape;52;p13"/>
          <p:cNvSpPr txBox="1">
            <a:spLocks noGrp="1"/>
          </p:cNvSpPr>
          <p:nvPr>
            <p:ph type="body" idx="1"/>
          </p:nvPr>
        </p:nvSpPr>
        <p:spPr>
          <a:xfrm>
            <a:off x="457200" y="1200150"/>
            <a:ext cx="8229600" cy="3394472"/>
          </a:xfrm>
          <a:prstGeom prst="rect">
            <a:avLst/>
          </a:prstGeom>
          <a:noFill/>
          <a:ln>
            <a:noFill/>
          </a:ln>
        </p:spPr>
        <p:txBody>
          <a:bodyPr spcFirstLastPara="1" wrap="square" lIns="83825" tIns="41900" rIns="83825" bIns="41900" anchor="t" anchorCtr="0">
            <a:normAutofit/>
          </a:bodyPr>
          <a:lstStyle>
            <a:lvl1pPr marL="457200" marR="0" lvl="0" indent="-412750" algn="l" rtl="0">
              <a:spcBef>
                <a:spcPts val="600"/>
              </a:spcBef>
              <a:spcAft>
                <a:spcPts val="0"/>
              </a:spcAft>
              <a:buClr>
                <a:schemeClr val="dk1"/>
              </a:buClr>
              <a:buSzPts val="2900"/>
              <a:buFont typeface="Arial"/>
              <a:buChar char="•"/>
              <a:defRPr sz="2900" b="0" i="0" u="none" strike="noStrike" cap="none">
                <a:solidFill>
                  <a:schemeClr val="dk1"/>
                </a:solidFill>
                <a:latin typeface="Calibri"/>
                <a:ea typeface="Calibri"/>
                <a:cs typeface="Calibri"/>
                <a:sym typeface="Calibri"/>
              </a:defRPr>
            </a:lvl1pPr>
            <a:lvl2pPr marL="914400" marR="0" lvl="1" indent="-393700" algn="l" rtl="0">
              <a:spcBef>
                <a:spcPts val="500"/>
              </a:spcBef>
              <a:spcAft>
                <a:spcPts val="0"/>
              </a:spcAft>
              <a:buClr>
                <a:schemeClr val="dk1"/>
              </a:buClr>
              <a:buSzPts val="2600"/>
              <a:buFont typeface="Arial"/>
              <a:buChar char="–"/>
              <a:defRPr sz="2600" b="0" i="0" u="none" strike="noStrike" cap="none">
                <a:solidFill>
                  <a:schemeClr val="dk1"/>
                </a:solidFill>
                <a:latin typeface="Calibri"/>
                <a:ea typeface="Calibri"/>
                <a:cs typeface="Calibri"/>
                <a:sym typeface="Calibri"/>
              </a:defRPr>
            </a:lvl2pPr>
            <a:lvl3pPr marL="1371600" marR="0" lvl="2" indent="-368300" algn="l" rtl="0">
              <a:spcBef>
                <a:spcPts val="40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3pPr>
            <a:lvl4pPr marL="1828800" marR="0" lvl="3" indent="-342900" algn="l" rtl="0">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53" name="Google Shape;53;p13"/>
          <p:cNvSpPr txBox="1">
            <a:spLocks noGrp="1"/>
          </p:cNvSpPr>
          <p:nvPr>
            <p:ph type="dt" idx="10"/>
          </p:nvPr>
        </p:nvSpPr>
        <p:spPr>
          <a:xfrm>
            <a:off x="457200" y="4767263"/>
            <a:ext cx="2133600" cy="273844"/>
          </a:xfrm>
          <a:prstGeom prst="rect">
            <a:avLst/>
          </a:prstGeom>
          <a:noFill/>
          <a:ln>
            <a:noFill/>
          </a:ln>
        </p:spPr>
        <p:txBody>
          <a:bodyPr spcFirstLastPara="1" wrap="square" lIns="83825" tIns="41900" rIns="83825" bIns="41900" anchor="ctr" anchorCtr="0">
            <a:noAutofit/>
          </a:bodyPr>
          <a:lstStyle>
            <a:lvl1pPr marR="0" lvl="0" algn="l" rtl="0">
              <a:spcBef>
                <a:spcPts val="0"/>
              </a:spcBef>
              <a:spcAft>
                <a:spcPts val="0"/>
              </a:spcAft>
              <a:buSzPts val="200"/>
              <a:buNone/>
              <a:defRPr sz="11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200"/>
              <a:buNone/>
              <a:defRPr sz="17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200"/>
              <a:buNone/>
              <a:defRPr sz="17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200"/>
              <a:buNone/>
              <a:defRPr sz="17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200"/>
              <a:buNone/>
              <a:defRPr sz="17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200"/>
              <a:buNone/>
              <a:defRPr sz="17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200"/>
              <a:buNone/>
              <a:defRPr sz="17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200"/>
              <a:buNone/>
              <a:defRPr sz="17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200"/>
              <a:buNone/>
              <a:defRPr sz="1700" b="0" i="0" u="none" strike="noStrike" cap="none">
                <a:solidFill>
                  <a:schemeClr val="dk1"/>
                </a:solidFill>
                <a:latin typeface="Calibri"/>
                <a:ea typeface="Calibri"/>
                <a:cs typeface="Calibri"/>
                <a:sym typeface="Calibri"/>
              </a:defRPr>
            </a:lvl9pPr>
          </a:lstStyle>
          <a:p>
            <a:endParaRPr/>
          </a:p>
        </p:txBody>
      </p:sp>
      <p:sp>
        <p:nvSpPr>
          <p:cNvPr id="54" name="Google Shape;54;p13"/>
          <p:cNvSpPr txBox="1">
            <a:spLocks noGrp="1"/>
          </p:cNvSpPr>
          <p:nvPr>
            <p:ph type="ftr" idx="11"/>
          </p:nvPr>
        </p:nvSpPr>
        <p:spPr>
          <a:xfrm>
            <a:off x="3124200" y="4767263"/>
            <a:ext cx="2895600" cy="273844"/>
          </a:xfrm>
          <a:prstGeom prst="rect">
            <a:avLst/>
          </a:prstGeom>
          <a:noFill/>
          <a:ln>
            <a:noFill/>
          </a:ln>
        </p:spPr>
        <p:txBody>
          <a:bodyPr spcFirstLastPara="1" wrap="square" lIns="83825" tIns="41900" rIns="83825" bIns="41900" anchor="ctr" anchorCtr="0">
            <a:noAutofit/>
          </a:bodyPr>
          <a:lstStyle>
            <a:lvl1pPr marR="0" lvl="0" algn="ctr" rtl="0">
              <a:spcBef>
                <a:spcPts val="0"/>
              </a:spcBef>
              <a:spcAft>
                <a:spcPts val="0"/>
              </a:spcAft>
              <a:buSzPts val="200"/>
              <a:buNone/>
              <a:defRPr sz="11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200"/>
              <a:buNone/>
              <a:defRPr sz="17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200"/>
              <a:buNone/>
              <a:defRPr sz="17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200"/>
              <a:buNone/>
              <a:defRPr sz="17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200"/>
              <a:buNone/>
              <a:defRPr sz="17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200"/>
              <a:buNone/>
              <a:defRPr sz="17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200"/>
              <a:buNone/>
              <a:defRPr sz="17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200"/>
              <a:buNone/>
              <a:defRPr sz="17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200"/>
              <a:buNone/>
              <a:defRPr sz="1700" b="0" i="0" u="none" strike="noStrike" cap="none">
                <a:solidFill>
                  <a:schemeClr val="dk1"/>
                </a:solidFill>
                <a:latin typeface="Calibri"/>
                <a:ea typeface="Calibri"/>
                <a:cs typeface="Calibri"/>
                <a:sym typeface="Calibri"/>
              </a:defRPr>
            </a:lvl9pPr>
          </a:lstStyle>
          <a:p>
            <a:endParaRPr/>
          </a:p>
        </p:txBody>
      </p:sp>
      <p:sp>
        <p:nvSpPr>
          <p:cNvPr id="55" name="Google Shape;55;p13"/>
          <p:cNvSpPr txBox="1">
            <a:spLocks noGrp="1"/>
          </p:cNvSpPr>
          <p:nvPr>
            <p:ph type="sldNum" idx="12"/>
          </p:nvPr>
        </p:nvSpPr>
        <p:spPr>
          <a:xfrm>
            <a:off x="6553200" y="4767263"/>
            <a:ext cx="2133600" cy="273844"/>
          </a:xfrm>
          <a:prstGeom prst="rect">
            <a:avLst/>
          </a:prstGeom>
          <a:noFill/>
          <a:ln>
            <a:noFill/>
          </a:ln>
        </p:spPr>
        <p:txBody>
          <a:bodyPr spcFirstLastPara="1" wrap="square" lIns="83825" tIns="41900" rIns="83825" bIns="41900" anchor="ctr" anchorCtr="0">
            <a:noAutofit/>
          </a:bodyPr>
          <a:lstStyle>
            <a:lvl1pPr marL="0" marR="0" lvl="0" indent="0" algn="r" rtl="0">
              <a:spcBef>
                <a:spcPts val="0"/>
              </a:spcBef>
              <a:buNone/>
              <a:defRPr sz="1100" b="0" i="0" u="none" strike="noStrike" cap="none">
                <a:solidFill>
                  <a:srgbClr val="888888"/>
                </a:solidFill>
                <a:latin typeface="Calibri"/>
                <a:ea typeface="Calibri"/>
                <a:cs typeface="Calibri"/>
                <a:sym typeface="Calibri"/>
              </a:defRPr>
            </a:lvl1pPr>
            <a:lvl2pPr marL="0" marR="0" lvl="1" indent="0" algn="r" rtl="0">
              <a:spcBef>
                <a:spcPts val="0"/>
              </a:spcBef>
              <a:buNone/>
              <a:defRPr sz="1100" b="0" i="0" u="none" strike="noStrike" cap="none">
                <a:solidFill>
                  <a:srgbClr val="888888"/>
                </a:solidFill>
                <a:latin typeface="Calibri"/>
                <a:ea typeface="Calibri"/>
                <a:cs typeface="Calibri"/>
                <a:sym typeface="Calibri"/>
              </a:defRPr>
            </a:lvl2pPr>
            <a:lvl3pPr marL="0" marR="0" lvl="2" indent="0" algn="r" rtl="0">
              <a:spcBef>
                <a:spcPts val="0"/>
              </a:spcBef>
              <a:buNone/>
              <a:defRPr sz="1100" b="0" i="0" u="none" strike="noStrike" cap="none">
                <a:solidFill>
                  <a:srgbClr val="888888"/>
                </a:solidFill>
                <a:latin typeface="Calibri"/>
                <a:ea typeface="Calibri"/>
                <a:cs typeface="Calibri"/>
                <a:sym typeface="Calibri"/>
              </a:defRPr>
            </a:lvl3pPr>
            <a:lvl4pPr marL="0" marR="0" lvl="3" indent="0" algn="r" rtl="0">
              <a:spcBef>
                <a:spcPts val="0"/>
              </a:spcBef>
              <a:buNone/>
              <a:defRPr sz="1100" b="0" i="0" u="none" strike="noStrike" cap="none">
                <a:solidFill>
                  <a:srgbClr val="888888"/>
                </a:solidFill>
                <a:latin typeface="Calibri"/>
                <a:ea typeface="Calibri"/>
                <a:cs typeface="Calibri"/>
                <a:sym typeface="Calibri"/>
              </a:defRPr>
            </a:lvl4pPr>
            <a:lvl5pPr marL="0" marR="0" lvl="4" indent="0" algn="r" rtl="0">
              <a:spcBef>
                <a:spcPts val="0"/>
              </a:spcBef>
              <a:buNone/>
              <a:defRPr sz="1100" b="0" i="0" u="none" strike="noStrike" cap="none">
                <a:solidFill>
                  <a:srgbClr val="888888"/>
                </a:solidFill>
                <a:latin typeface="Calibri"/>
                <a:ea typeface="Calibri"/>
                <a:cs typeface="Calibri"/>
                <a:sym typeface="Calibri"/>
              </a:defRPr>
            </a:lvl5pPr>
            <a:lvl6pPr marL="0" marR="0" lvl="5" indent="0" algn="r" rtl="0">
              <a:spcBef>
                <a:spcPts val="0"/>
              </a:spcBef>
              <a:buNone/>
              <a:defRPr sz="1100" b="0" i="0" u="none" strike="noStrike" cap="none">
                <a:solidFill>
                  <a:srgbClr val="888888"/>
                </a:solidFill>
                <a:latin typeface="Calibri"/>
                <a:ea typeface="Calibri"/>
                <a:cs typeface="Calibri"/>
                <a:sym typeface="Calibri"/>
              </a:defRPr>
            </a:lvl6pPr>
            <a:lvl7pPr marL="0" marR="0" lvl="6" indent="0" algn="r" rtl="0">
              <a:spcBef>
                <a:spcPts val="0"/>
              </a:spcBef>
              <a:buNone/>
              <a:defRPr sz="1100" b="0" i="0" u="none" strike="noStrike" cap="none">
                <a:solidFill>
                  <a:srgbClr val="888888"/>
                </a:solidFill>
                <a:latin typeface="Calibri"/>
                <a:ea typeface="Calibri"/>
                <a:cs typeface="Calibri"/>
                <a:sym typeface="Calibri"/>
              </a:defRPr>
            </a:lvl7pPr>
            <a:lvl8pPr marL="0" marR="0" lvl="7" indent="0" algn="r" rtl="0">
              <a:spcBef>
                <a:spcPts val="0"/>
              </a:spcBef>
              <a:buNone/>
              <a:defRPr sz="1100" b="0" i="0" u="none" strike="noStrike" cap="none">
                <a:solidFill>
                  <a:srgbClr val="888888"/>
                </a:solidFill>
                <a:latin typeface="Calibri"/>
                <a:ea typeface="Calibri"/>
                <a:cs typeface="Calibri"/>
                <a:sym typeface="Calibri"/>
              </a:defRPr>
            </a:lvl8pPr>
            <a:lvl9pPr marL="0" marR="0" lvl="8" indent="0" algn="r" rtl="0">
              <a:spcBef>
                <a:spcPts val="0"/>
              </a:spcBef>
              <a:buNone/>
              <a:defRPr sz="11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5"/>
          <p:cNvSpPr/>
          <p:nvPr/>
        </p:nvSpPr>
        <p:spPr>
          <a:xfrm>
            <a:off x="0" y="99220"/>
            <a:ext cx="9144000" cy="871720"/>
          </a:xfrm>
          <a:prstGeom prst="rect">
            <a:avLst/>
          </a:prstGeom>
          <a:solidFill>
            <a:schemeClr val="dk1"/>
          </a:solidFill>
          <a:ln>
            <a:noFill/>
          </a:ln>
          <a:effectLst>
            <a:outerShdw blurRad="40000" dist="23000" dir="5400000" rotWithShape="0">
              <a:srgbClr val="000000">
                <a:alpha val="34901"/>
              </a:srgbClr>
            </a:outerShdw>
          </a:effectLst>
        </p:spPr>
        <p:txBody>
          <a:bodyPr spcFirstLastPara="1" wrap="square" lIns="14975" tIns="7475" rIns="14975" bIns="7475" anchor="ctr" anchorCtr="0">
            <a:noAutofit/>
          </a:bodyPr>
          <a:lstStyle/>
          <a:p>
            <a:pPr marL="0" marR="0" lvl="0" indent="0" algn="ctr" rtl="0">
              <a:spcBef>
                <a:spcPts val="0"/>
              </a:spcBef>
              <a:spcAft>
                <a:spcPts val="0"/>
              </a:spcAft>
              <a:buNone/>
            </a:pPr>
            <a:endParaRPr sz="1700" b="0" i="0" u="none" strike="noStrike" cap="none">
              <a:solidFill>
                <a:schemeClr val="lt1"/>
              </a:solidFill>
              <a:latin typeface="Calibri"/>
              <a:ea typeface="Calibri"/>
              <a:cs typeface="Calibri"/>
              <a:sym typeface="Calibri"/>
            </a:endParaRPr>
          </a:p>
        </p:txBody>
      </p:sp>
      <p:sp>
        <p:nvSpPr>
          <p:cNvPr id="130" name="Google Shape;130;p25"/>
          <p:cNvSpPr/>
          <p:nvPr/>
        </p:nvSpPr>
        <p:spPr>
          <a:xfrm>
            <a:off x="0" y="0"/>
            <a:ext cx="9144000" cy="99220"/>
          </a:xfrm>
          <a:prstGeom prst="rect">
            <a:avLst/>
          </a:prstGeom>
          <a:solidFill>
            <a:srgbClr val="DB5D20"/>
          </a:solidFill>
          <a:ln w="9525" cap="flat" cmpd="sng">
            <a:solidFill>
              <a:srgbClr val="DB5D20"/>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14975" tIns="7475" rIns="14975" bIns="7475" anchor="ctr" anchorCtr="0">
            <a:noAutofit/>
          </a:bodyPr>
          <a:lstStyle/>
          <a:p>
            <a:pPr marL="0" marR="0" lvl="0" indent="0" algn="ctr" rtl="0">
              <a:spcBef>
                <a:spcPts val="0"/>
              </a:spcBef>
              <a:spcAft>
                <a:spcPts val="0"/>
              </a:spcAft>
              <a:buNone/>
            </a:pPr>
            <a:endParaRPr sz="1700" b="0" i="0" u="none" strike="noStrike" cap="none">
              <a:solidFill>
                <a:schemeClr val="lt1"/>
              </a:solidFill>
              <a:latin typeface="Calibri"/>
              <a:ea typeface="Calibri"/>
              <a:cs typeface="Calibri"/>
              <a:sym typeface="Calibri"/>
            </a:endParaRPr>
          </a:p>
        </p:txBody>
      </p:sp>
      <p:sp>
        <p:nvSpPr>
          <p:cNvPr id="131" name="Google Shape;131;p25"/>
          <p:cNvSpPr/>
          <p:nvPr/>
        </p:nvSpPr>
        <p:spPr>
          <a:xfrm>
            <a:off x="0" y="5044280"/>
            <a:ext cx="9144000" cy="99220"/>
          </a:xfrm>
          <a:prstGeom prst="rect">
            <a:avLst/>
          </a:prstGeom>
          <a:solidFill>
            <a:srgbClr val="DB5D20"/>
          </a:solidFill>
          <a:ln w="9525" cap="flat" cmpd="sng">
            <a:solidFill>
              <a:srgbClr val="4A7DBA"/>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14975" tIns="7475" rIns="14975" bIns="7475" anchor="ctr" anchorCtr="0">
            <a:noAutofit/>
          </a:bodyPr>
          <a:lstStyle/>
          <a:p>
            <a:pPr marL="0" marR="0" lvl="0" indent="0" algn="ctr" rtl="0">
              <a:spcBef>
                <a:spcPts val="0"/>
              </a:spcBef>
              <a:spcAft>
                <a:spcPts val="0"/>
              </a:spcAft>
              <a:buNone/>
            </a:pPr>
            <a:endParaRPr sz="1700" b="0" i="0" u="none" strike="noStrike" cap="none">
              <a:solidFill>
                <a:schemeClr val="lt1"/>
              </a:solidFill>
              <a:latin typeface="Calibri"/>
              <a:ea typeface="Calibri"/>
              <a:cs typeface="Calibri"/>
              <a:sym typeface="Calibri"/>
            </a:endParaRPr>
          </a:p>
        </p:txBody>
      </p:sp>
      <p:sp>
        <p:nvSpPr>
          <p:cNvPr id="132" name="Google Shape;132;p25"/>
          <p:cNvSpPr/>
          <p:nvPr/>
        </p:nvSpPr>
        <p:spPr>
          <a:xfrm>
            <a:off x="0" y="970950"/>
            <a:ext cx="2471700" cy="4073400"/>
          </a:xfrm>
          <a:prstGeom prst="rect">
            <a:avLst/>
          </a:prstGeom>
          <a:solidFill>
            <a:srgbClr val="B3B3B3"/>
          </a:solidFill>
          <a:ln w="9525" cap="flat" cmpd="sng">
            <a:solidFill>
              <a:srgbClr val="A5A5A5"/>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14975" tIns="7475" rIns="14975" bIns="7475" anchor="ctr" anchorCtr="0">
            <a:noAutofit/>
          </a:bodyPr>
          <a:lstStyle/>
          <a:p>
            <a:pPr marL="0" marR="0" lvl="0" indent="0" algn="ctr" rtl="0">
              <a:spcBef>
                <a:spcPts val="0"/>
              </a:spcBef>
              <a:spcAft>
                <a:spcPts val="0"/>
              </a:spcAft>
              <a:buNone/>
            </a:pPr>
            <a:endParaRPr sz="1700" b="0" i="0" u="none" strike="noStrike" cap="none">
              <a:solidFill>
                <a:schemeClr val="lt1"/>
              </a:solidFill>
              <a:latin typeface="Calibri"/>
              <a:ea typeface="Calibri"/>
              <a:cs typeface="Calibri"/>
              <a:sym typeface="Calibri"/>
            </a:endParaRPr>
          </a:p>
        </p:txBody>
      </p:sp>
      <p:sp>
        <p:nvSpPr>
          <p:cNvPr id="133" name="Google Shape;133;p25"/>
          <p:cNvSpPr txBox="1"/>
          <p:nvPr/>
        </p:nvSpPr>
        <p:spPr>
          <a:xfrm>
            <a:off x="217350" y="323900"/>
            <a:ext cx="8743200" cy="600000"/>
          </a:xfrm>
          <a:prstGeom prst="rect">
            <a:avLst/>
          </a:prstGeom>
          <a:noFill/>
          <a:ln>
            <a:noFill/>
          </a:ln>
        </p:spPr>
        <p:txBody>
          <a:bodyPr spcFirstLastPara="1" wrap="square" lIns="14975" tIns="7475" rIns="14975" bIns="7475" anchor="t" anchorCtr="0">
            <a:spAutoFit/>
          </a:bodyPr>
          <a:lstStyle/>
          <a:p>
            <a:pPr marL="0" marR="0" lvl="0" indent="0" algn="ctr" rtl="0">
              <a:spcBef>
                <a:spcPts val="0"/>
              </a:spcBef>
              <a:spcAft>
                <a:spcPts val="0"/>
              </a:spcAft>
              <a:buNone/>
            </a:pPr>
            <a:r>
              <a:rPr lang="en" sz="1800" b="0" i="0" u="none" strike="noStrike" cap="none">
                <a:solidFill>
                  <a:schemeClr val="lt1"/>
                </a:solidFill>
                <a:latin typeface="Calibri"/>
                <a:ea typeface="Calibri"/>
                <a:cs typeface="Calibri"/>
                <a:sym typeface="Calibri"/>
              </a:rPr>
              <a:t>Improving </a:t>
            </a:r>
            <a:r>
              <a:rPr lang="en" sz="1800">
                <a:solidFill>
                  <a:schemeClr val="lt1"/>
                </a:solidFill>
                <a:latin typeface="Calibri"/>
                <a:ea typeface="Calibri"/>
                <a:cs typeface="Calibri"/>
                <a:sym typeface="Calibri"/>
              </a:rPr>
              <a:t>O</a:t>
            </a:r>
            <a:r>
              <a:rPr lang="en" sz="1800" b="0" i="0" u="none" strike="noStrike" cap="none">
                <a:solidFill>
                  <a:schemeClr val="lt1"/>
                </a:solidFill>
                <a:latin typeface="Calibri"/>
                <a:ea typeface="Calibri"/>
                <a:cs typeface="Calibri"/>
                <a:sym typeface="Calibri"/>
              </a:rPr>
              <a:t>utpatient </a:t>
            </a:r>
            <a:r>
              <a:rPr lang="en" sz="1800">
                <a:solidFill>
                  <a:schemeClr val="lt1"/>
                </a:solidFill>
                <a:latin typeface="Calibri"/>
                <a:ea typeface="Calibri"/>
                <a:cs typeface="Calibri"/>
                <a:sym typeface="Calibri"/>
              </a:rPr>
              <a:t>D</a:t>
            </a:r>
            <a:r>
              <a:rPr lang="en" sz="1800" b="0" i="0" u="none" strike="noStrike" cap="none">
                <a:solidFill>
                  <a:schemeClr val="lt1"/>
                </a:solidFill>
                <a:latin typeface="Calibri"/>
                <a:ea typeface="Calibri"/>
                <a:cs typeface="Calibri"/>
                <a:sym typeface="Calibri"/>
              </a:rPr>
              <a:t>iabetic </a:t>
            </a:r>
            <a:r>
              <a:rPr lang="en" sz="1800">
                <a:solidFill>
                  <a:schemeClr val="lt1"/>
                </a:solidFill>
                <a:latin typeface="Calibri"/>
                <a:ea typeface="Calibri"/>
                <a:cs typeface="Calibri"/>
                <a:sym typeface="Calibri"/>
              </a:rPr>
              <a:t>Management</a:t>
            </a:r>
            <a:r>
              <a:rPr lang="en" sz="1800" b="0" i="0" u="none" strike="noStrike" cap="none">
                <a:solidFill>
                  <a:schemeClr val="lt1"/>
                </a:solidFill>
                <a:latin typeface="Calibri"/>
                <a:ea typeface="Calibri"/>
                <a:cs typeface="Calibri"/>
                <a:sym typeface="Calibri"/>
              </a:rPr>
              <a:t> </a:t>
            </a:r>
            <a:r>
              <a:rPr lang="en" sz="1800">
                <a:solidFill>
                  <a:schemeClr val="lt1"/>
                </a:solidFill>
                <a:latin typeface="Calibri"/>
                <a:ea typeface="Calibri"/>
                <a:cs typeface="Calibri"/>
                <a:sym typeface="Calibri"/>
              </a:rPr>
              <a:t>T</a:t>
            </a:r>
            <a:r>
              <a:rPr lang="en" sz="1800" b="0" i="0" u="none" strike="noStrike" cap="none">
                <a:solidFill>
                  <a:schemeClr val="lt1"/>
                </a:solidFill>
                <a:latin typeface="Calibri"/>
                <a:ea typeface="Calibri"/>
                <a:cs typeface="Calibri"/>
                <a:sym typeface="Calibri"/>
              </a:rPr>
              <a:t>hrough EHR-based </a:t>
            </a:r>
            <a:r>
              <a:rPr lang="en" sz="1800">
                <a:solidFill>
                  <a:schemeClr val="lt1"/>
                </a:solidFill>
                <a:latin typeface="Calibri"/>
                <a:ea typeface="Calibri"/>
                <a:cs typeface="Calibri"/>
                <a:sym typeface="Calibri"/>
              </a:rPr>
              <a:t>Q</a:t>
            </a:r>
            <a:r>
              <a:rPr lang="en" sz="1800" b="0" i="0" u="none" strike="noStrike" cap="none">
                <a:solidFill>
                  <a:schemeClr val="lt1"/>
                </a:solidFill>
                <a:latin typeface="Calibri"/>
                <a:ea typeface="Calibri"/>
                <a:cs typeface="Calibri"/>
                <a:sym typeface="Calibri"/>
              </a:rPr>
              <a:t>uality </a:t>
            </a:r>
            <a:r>
              <a:rPr lang="en" sz="1800">
                <a:solidFill>
                  <a:schemeClr val="lt1"/>
                </a:solidFill>
                <a:latin typeface="Calibri"/>
                <a:ea typeface="Calibri"/>
                <a:cs typeface="Calibri"/>
                <a:sym typeface="Calibri"/>
              </a:rPr>
              <a:t>M</a:t>
            </a:r>
            <a:r>
              <a:rPr lang="en" sz="1800" b="0" i="0" u="none" strike="noStrike" cap="none">
                <a:solidFill>
                  <a:schemeClr val="lt1"/>
                </a:solidFill>
                <a:latin typeface="Calibri"/>
                <a:ea typeface="Calibri"/>
                <a:cs typeface="Calibri"/>
                <a:sym typeface="Calibri"/>
              </a:rPr>
              <a:t>easure </a:t>
            </a:r>
            <a:r>
              <a:rPr lang="en" sz="1800">
                <a:solidFill>
                  <a:schemeClr val="lt1"/>
                </a:solidFill>
                <a:latin typeface="Calibri"/>
                <a:ea typeface="Calibri"/>
                <a:cs typeface="Calibri"/>
                <a:sym typeface="Calibri"/>
              </a:rPr>
              <a:t>T</a:t>
            </a:r>
            <a:r>
              <a:rPr lang="en" sz="1800" b="0" i="0" u="none" strike="noStrike" cap="none">
                <a:solidFill>
                  <a:schemeClr val="lt1"/>
                </a:solidFill>
                <a:latin typeface="Calibri"/>
                <a:ea typeface="Calibri"/>
                <a:cs typeface="Calibri"/>
                <a:sym typeface="Calibri"/>
              </a:rPr>
              <a:t>racking</a:t>
            </a:r>
            <a:endParaRPr sz="200"/>
          </a:p>
          <a:p>
            <a:pPr marL="0" marR="0" lvl="0" indent="0" algn="l" rtl="0">
              <a:spcBef>
                <a:spcPts val="0"/>
              </a:spcBef>
              <a:spcAft>
                <a:spcPts val="0"/>
              </a:spcAft>
              <a:buNone/>
            </a:pPr>
            <a:endParaRPr sz="2000">
              <a:solidFill>
                <a:schemeClr val="lt1"/>
              </a:solidFill>
              <a:latin typeface="Calibri"/>
              <a:ea typeface="Calibri"/>
              <a:cs typeface="Calibri"/>
              <a:sym typeface="Calibri"/>
            </a:endParaRPr>
          </a:p>
        </p:txBody>
      </p:sp>
      <p:sp>
        <p:nvSpPr>
          <p:cNvPr id="134" name="Google Shape;134;p25"/>
          <p:cNvSpPr txBox="1"/>
          <p:nvPr/>
        </p:nvSpPr>
        <p:spPr>
          <a:xfrm>
            <a:off x="414747" y="130554"/>
            <a:ext cx="4394100" cy="168900"/>
          </a:xfrm>
          <a:prstGeom prst="rect">
            <a:avLst/>
          </a:prstGeom>
          <a:noFill/>
          <a:ln>
            <a:noFill/>
          </a:ln>
        </p:spPr>
        <p:txBody>
          <a:bodyPr spcFirstLastPara="1" wrap="square" lIns="14975" tIns="7475" rIns="14975" bIns="7475" anchor="t" anchorCtr="0">
            <a:spAutoFit/>
          </a:bodyPr>
          <a:lstStyle/>
          <a:p>
            <a:pPr marL="0" marR="0" lvl="0" indent="0" algn="l" rtl="0">
              <a:spcBef>
                <a:spcPts val="0"/>
              </a:spcBef>
              <a:spcAft>
                <a:spcPts val="0"/>
              </a:spcAft>
              <a:buNone/>
            </a:pPr>
            <a:r>
              <a:rPr lang="en" sz="1000">
                <a:solidFill>
                  <a:srgbClr val="DB5D20"/>
                </a:solidFill>
                <a:latin typeface="Calibri"/>
                <a:ea typeface="Calibri"/>
                <a:cs typeface="Calibri"/>
                <a:sym typeface="Calibri"/>
              </a:rPr>
              <a:t>OMECO/Internal Medicine – Tahlequah</a:t>
            </a:r>
            <a:endParaRPr sz="200"/>
          </a:p>
        </p:txBody>
      </p:sp>
      <p:sp>
        <p:nvSpPr>
          <p:cNvPr id="135" name="Google Shape;135;p25"/>
          <p:cNvSpPr txBox="1"/>
          <p:nvPr/>
        </p:nvSpPr>
        <p:spPr>
          <a:xfrm>
            <a:off x="291700" y="632421"/>
            <a:ext cx="8516400" cy="168984"/>
          </a:xfrm>
          <a:prstGeom prst="rect">
            <a:avLst/>
          </a:prstGeom>
          <a:noFill/>
          <a:ln>
            <a:noFill/>
          </a:ln>
        </p:spPr>
        <p:txBody>
          <a:bodyPr spcFirstLastPara="1" wrap="square" lIns="14975" tIns="7475" rIns="14975" bIns="7475" anchor="t" anchorCtr="0">
            <a:spAutoFit/>
          </a:bodyPr>
          <a:lstStyle/>
          <a:p>
            <a:pPr marL="0" marR="0" lvl="0" indent="0" algn="l" rtl="0">
              <a:spcBef>
                <a:spcPts val="0"/>
              </a:spcBef>
              <a:spcAft>
                <a:spcPts val="0"/>
              </a:spcAft>
              <a:buNone/>
            </a:pPr>
            <a:r>
              <a:rPr lang="en" sz="1000" i="1" dirty="0">
                <a:solidFill>
                  <a:srgbClr val="D8D8D8"/>
                </a:solidFill>
                <a:latin typeface="Calibri"/>
                <a:ea typeface="Calibri"/>
                <a:cs typeface="Calibri"/>
                <a:sym typeface="Calibri"/>
              </a:rPr>
              <a:t>Stephen Bastible, DO, PGY-2, Blair Brown, DO, PGY-2, Noor-Mah Khan, MD, PGY-1, Xuanchinh Tran, DO, </a:t>
            </a:r>
            <a:r>
              <a:rPr lang="en" sz="1000" i="1" dirty="0" smtClean="0">
                <a:solidFill>
                  <a:srgbClr val="D8D8D8"/>
                </a:solidFill>
                <a:latin typeface="Calibri"/>
                <a:ea typeface="Calibri"/>
                <a:cs typeface="Calibri"/>
                <a:sym typeface="Calibri"/>
              </a:rPr>
              <a:t>PGY-3</a:t>
            </a:r>
            <a:r>
              <a:rPr lang="en" sz="1000" i="1" dirty="0">
                <a:solidFill>
                  <a:srgbClr val="D8D8D8"/>
                </a:solidFill>
                <a:latin typeface="Calibri"/>
                <a:ea typeface="Calibri"/>
                <a:cs typeface="Calibri"/>
                <a:sym typeface="Calibri"/>
              </a:rPr>
              <a:t> </a:t>
            </a:r>
            <a:r>
              <a:rPr lang="en" sz="1000" i="1" dirty="0" smtClean="0">
                <a:solidFill>
                  <a:srgbClr val="D8D8D8"/>
                </a:solidFill>
                <a:latin typeface="Calibri"/>
                <a:ea typeface="Calibri"/>
                <a:cs typeface="Calibri"/>
                <a:sym typeface="Calibri"/>
              </a:rPr>
              <a:t>                                     </a:t>
            </a:r>
            <a:r>
              <a:rPr lang="en" sz="1000" i="1" dirty="0" smtClean="0">
                <a:solidFill>
                  <a:srgbClr val="D8D8D8"/>
                </a:solidFill>
                <a:latin typeface="Calibri"/>
                <a:ea typeface="Calibri"/>
                <a:cs typeface="Calibri"/>
                <a:sym typeface="Calibri"/>
              </a:rPr>
              <a:t> </a:t>
            </a:r>
            <a:r>
              <a:rPr lang="en" sz="1000" i="1" dirty="0">
                <a:solidFill>
                  <a:srgbClr val="D8D8D8"/>
                </a:solidFill>
                <a:latin typeface="Calibri"/>
                <a:ea typeface="Calibri"/>
                <a:cs typeface="Calibri"/>
                <a:sym typeface="Calibri"/>
              </a:rPr>
              <a:t>Faculty Advisor: Kelly Marak, DO </a:t>
            </a:r>
            <a:endParaRPr sz="200" dirty="0"/>
          </a:p>
        </p:txBody>
      </p:sp>
      <p:sp>
        <p:nvSpPr>
          <p:cNvPr id="136" name="Google Shape;136;p25"/>
          <p:cNvSpPr txBox="1"/>
          <p:nvPr/>
        </p:nvSpPr>
        <p:spPr>
          <a:xfrm>
            <a:off x="114473" y="986007"/>
            <a:ext cx="1606500" cy="49800"/>
          </a:xfrm>
          <a:prstGeom prst="rect">
            <a:avLst/>
          </a:prstGeom>
          <a:noFill/>
          <a:ln>
            <a:noFill/>
          </a:ln>
        </p:spPr>
        <p:txBody>
          <a:bodyPr spcFirstLastPara="1" wrap="square" lIns="14975" tIns="7475" rIns="14975" bIns="7475" anchor="t" anchorCtr="0">
            <a:spAutoFit/>
          </a:bodyPr>
          <a:lstStyle/>
          <a:p>
            <a:pPr marL="0" marR="0" lvl="0" indent="0" algn="l" rtl="0">
              <a:spcBef>
                <a:spcPts val="0"/>
              </a:spcBef>
              <a:spcAft>
                <a:spcPts val="0"/>
              </a:spcAft>
              <a:buNone/>
            </a:pPr>
            <a:endParaRPr sz="200"/>
          </a:p>
        </p:txBody>
      </p:sp>
      <p:sp>
        <p:nvSpPr>
          <p:cNvPr id="137" name="Google Shape;137;p25"/>
          <p:cNvSpPr txBox="1"/>
          <p:nvPr/>
        </p:nvSpPr>
        <p:spPr>
          <a:xfrm>
            <a:off x="114474" y="2408200"/>
            <a:ext cx="759300" cy="49800"/>
          </a:xfrm>
          <a:prstGeom prst="rect">
            <a:avLst/>
          </a:prstGeom>
          <a:noFill/>
          <a:ln>
            <a:noFill/>
          </a:ln>
        </p:spPr>
        <p:txBody>
          <a:bodyPr spcFirstLastPara="1" wrap="square" lIns="14975" tIns="7475" rIns="14975" bIns="7475" anchor="t" anchorCtr="0">
            <a:spAutoFit/>
          </a:bodyPr>
          <a:lstStyle/>
          <a:p>
            <a:pPr marL="0" marR="0" lvl="0" indent="0" algn="l" rtl="0">
              <a:spcBef>
                <a:spcPts val="0"/>
              </a:spcBef>
              <a:spcAft>
                <a:spcPts val="0"/>
              </a:spcAft>
              <a:buNone/>
            </a:pPr>
            <a:endParaRPr sz="200"/>
          </a:p>
        </p:txBody>
      </p:sp>
      <p:sp>
        <p:nvSpPr>
          <p:cNvPr id="138" name="Google Shape;138;p25"/>
          <p:cNvSpPr txBox="1"/>
          <p:nvPr/>
        </p:nvSpPr>
        <p:spPr>
          <a:xfrm>
            <a:off x="377998" y="3079398"/>
            <a:ext cx="1606500" cy="49800"/>
          </a:xfrm>
          <a:prstGeom prst="rect">
            <a:avLst/>
          </a:prstGeom>
          <a:noFill/>
          <a:ln>
            <a:noFill/>
          </a:ln>
        </p:spPr>
        <p:txBody>
          <a:bodyPr spcFirstLastPara="1" wrap="square" lIns="14975" tIns="7475" rIns="14975" bIns="7475" anchor="t" anchorCtr="0">
            <a:spAutoFit/>
          </a:bodyPr>
          <a:lstStyle/>
          <a:p>
            <a:pPr marL="0" marR="0" lvl="0" indent="0" algn="l" rtl="0">
              <a:spcBef>
                <a:spcPts val="0"/>
              </a:spcBef>
              <a:spcAft>
                <a:spcPts val="0"/>
              </a:spcAft>
              <a:buNone/>
            </a:pPr>
            <a:endParaRPr sz="200"/>
          </a:p>
        </p:txBody>
      </p:sp>
      <p:sp>
        <p:nvSpPr>
          <p:cNvPr id="139" name="Google Shape;139;p25"/>
          <p:cNvSpPr txBox="1"/>
          <p:nvPr/>
        </p:nvSpPr>
        <p:spPr>
          <a:xfrm>
            <a:off x="2758810" y="3483338"/>
            <a:ext cx="1606500" cy="49800"/>
          </a:xfrm>
          <a:prstGeom prst="rect">
            <a:avLst/>
          </a:prstGeom>
          <a:noFill/>
          <a:ln>
            <a:noFill/>
          </a:ln>
        </p:spPr>
        <p:txBody>
          <a:bodyPr spcFirstLastPara="1" wrap="square" lIns="14975" tIns="7475" rIns="14975" bIns="7475" anchor="t" anchorCtr="0">
            <a:spAutoFit/>
          </a:bodyPr>
          <a:lstStyle/>
          <a:p>
            <a:pPr marL="0" marR="0" lvl="0" indent="0" algn="l" rtl="0">
              <a:spcBef>
                <a:spcPts val="0"/>
              </a:spcBef>
              <a:spcAft>
                <a:spcPts val="0"/>
              </a:spcAft>
              <a:buNone/>
            </a:pPr>
            <a:endParaRPr sz="200"/>
          </a:p>
        </p:txBody>
      </p:sp>
      <p:sp>
        <p:nvSpPr>
          <p:cNvPr id="140" name="Google Shape;140;p25"/>
          <p:cNvSpPr txBox="1"/>
          <p:nvPr/>
        </p:nvSpPr>
        <p:spPr>
          <a:xfrm>
            <a:off x="2500234" y="1010800"/>
            <a:ext cx="560700" cy="168900"/>
          </a:xfrm>
          <a:prstGeom prst="rect">
            <a:avLst/>
          </a:prstGeom>
          <a:noFill/>
          <a:ln>
            <a:noFill/>
          </a:ln>
        </p:spPr>
        <p:txBody>
          <a:bodyPr spcFirstLastPara="1" wrap="square" lIns="14975" tIns="7475" rIns="14975" bIns="7475" anchor="t" anchorCtr="0">
            <a:spAutoFit/>
          </a:bodyPr>
          <a:lstStyle/>
          <a:p>
            <a:pPr marL="0" marR="0" lvl="0" indent="0" algn="l" rtl="0">
              <a:spcBef>
                <a:spcPts val="0"/>
              </a:spcBef>
              <a:spcAft>
                <a:spcPts val="0"/>
              </a:spcAft>
              <a:buNone/>
            </a:pPr>
            <a:r>
              <a:rPr lang="en" sz="1000" b="1">
                <a:solidFill>
                  <a:srgbClr val="DB5D20"/>
                </a:solidFill>
                <a:latin typeface="Calibri"/>
                <a:ea typeface="Calibri"/>
                <a:cs typeface="Calibri"/>
                <a:sym typeface="Calibri"/>
              </a:rPr>
              <a:t>RESULTS</a:t>
            </a:r>
            <a:endParaRPr sz="200"/>
          </a:p>
        </p:txBody>
      </p:sp>
      <p:sp>
        <p:nvSpPr>
          <p:cNvPr id="141" name="Google Shape;141;p25"/>
          <p:cNvSpPr txBox="1"/>
          <p:nvPr/>
        </p:nvSpPr>
        <p:spPr>
          <a:xfrm>
            <a:off x="414751" y="4408502"/>
            <a:ext cx="1782300" cy="76800"/>
          </a:xfrm>
          <a:prstGeom prst="rect">
            <a:avLst/>
          </a:prstGeom>
          <a:noFill/>
          <a:ln>
            <a:noFill/>
          </a:ln>
        </p:spPr>
        <p:txBody>
          <a:bodyPr spcFirstLastPara="1" wrap="square" lIns="14975" tIns="7475" rIns="14975" bIns="7475" anchor="t" anchorCtr="0">
            <a:spAutoFit/>
          </a:bodyPr>
          <a:lstStyle/>
          <a:p>
            <a:pPr marL="0" marR="0" lvl="0" indent="0" algn="l" rtl="0">
              <a:spcBef>
                <a:spcPts val="0"/>
              </a:spcBef>
              <a:spcAft>
                <a:spcPts val="0"/>
              </a:spcAft>
              <a:buNone/>
            </a:pPr>
            <a:endParaRPr sz="400"/>
          </a:p>
        </p:txBody>
      </p:sp>
      <p:sp>
        <p:nvSpPr>
          <p:cNvPr id="142" name="Google Shape;142;p25"/>
          <p:cNvSpPr txBox="1"/>
          <p:nvPr/>
        </p:nvSpPr>
        <p:spPr>
          <a:xfrm>
            <a:off x="6876257" y="1086773"/>
            <a:ext cx="1782300" cy="49800"/>
          </a:xfrm>
          <a:prstGeom prst="rect">
            <a:avLst/>
          </a:prstGeom>
          <a:noFill/>
          <a:ln>
            <a:noFill/>
          </a:ln>
        </p:spPr>
        <p:txBody>
          <a:bodyPr spcFirstLastPara="1" wrap="square" lIns="14975" tIns="7475" rIns="14975" bIns="7475" anchor="t" anchorCtr="0">
            <a:spAutoFit/>
          </a:bodyPr>
          <a:lstStyle/>
          <a:p>
            <a:pPr marL="0" marR="0" lvl="0" indent="0" algn="l" rtl="0">
              <a:spcBef>
                <a:spcPts val="0"/>
              </a:spcBef>
              <a:spcAft>
                <a:spcPts val="0"/>
              </a:spcAft>
              <a:buNone/>
            </a:pPr>
            <a:endParaRPr sz="200"/>
          </a:p>
        </p:txBody>
      </p:sp>
      <p:sp>
        <p:nvSpPr>
          <p:cNvPr id="143" name="Google Shape;143;p25"/>
          <p:cNvSpPr txBox="1"/>
          <p:nvPr/>
        </p:nvSpPr>
        <p:spPr>
          <a:xfrm>
            <a:off x="2704388" y="3815950"/>
            <a:ext cx="3741900" cy="1169400"/>
          </a:xfrm>
          <a:prstGeom prst="rect">
            <a:avLst/>
          </a:prstGeom>
          <a:noFill/>
          <a:ln>
            <a:noFill/>
          </a:ln>
        </p:spPr>
        <p:txBody>
          <a:bodyPr spcFirstLastPara="1" wrap="square" lIns="14975" tIns="7475" rIns="14975" bIns="7475" anchor="t" anchorCtr="0">
            <a:spAutoFit/>
          </a:bodyPr>
          <a:lstStyle/>
          <a:p>
            <a:pPr marL="0" lvl="0" indent="0" algn="l" rtl="0">
              <a:spcBef>
                <a:spcPts val="0"/>
              </a:spcBef>
              <a:spcAft>
                <a:spcPts val="0"/>
              </a:spcAft>
              <a:buClr>
                <a:schemeClr val="dk1"/>
              </a:buClr>
              <a:buSzPts val="1100"/>
              <a:buFont typeface="Arial"/>
              <a:buNone/>
            </a:pPr>
            <a:r>
              <a:rPr lang="en" sz="1000" b="1">
                <a:solidFill>
                  <a:srgbClr val="DB5D20"/>
                </a:solidFill>
                <a:latin typeface="Calibri"/>
                <a:ea typeface="Calibri"/>
                <a:cs typeface="Calibri"/>
                <a:sym typeface="Calibri"/>
              </a:rPr>
              <a:t>REFERENCES</a:t>
            </a:r>
            <a:endParaRPr sz="1000" b="1">
              <a:solidFill>
                <a:srgbClr val="DB5D20"/>
              </a:solidFill>
              <a:latin typeface="Calibri"/>
              <a:ea typeface="Calibri"/>
              <a:cs typeface="Calibri"/>
              <a:sym typeface="Calibri"/>
            </a:endParaRPr>
          </a:p>
          <a:p>
            <a:pPr marL="0" lvl="0" indent="0" algn="l" rtl="0">
              <a:lnSpc>
                <a:spcPct val="100000"/>
              </a:lnSpc>
              <a:spcBef>
                <a:spcPts val="0"/>
              </a:spcBef>
              <a:spcAft>
                <a:spcPts val="0"/>
              </a:spcAft>
              <a:buClr>
                <a:schemeClr val="dk1"/>
              </a:buClr>
              <a:buSzPts val="1100"/>
              <a:buFont typeface="Arial"/>
              <a:buNone/>
            </a:pPr>
            <a:r>
              <a:rPr lang="en" sz="500">
                <a:solidFill>
                  <a:schemeClr val="dk1"/>
                </a:solidFill>
                <a:latin typeface="Calibri"/>
                <a:ea typeface="Calibri"/>
                <a:cs typeface="Calibri"/>
                <a:sym typeface="Calibri"/>
              </a:rPr>
              <a:t>1</a:t>
            </a:r>
            <a:r>
              <a:rPr lang="en" sz="500" i="1">
                <a:solidFill>
                  <a:schemeClr val="dk1"/>
                </a:solidFill>
                <a:latin typeface="Calibri"/>
                <a:ea typeface="Calibri"/>
                <a:cs typeface="Calibri"/>
                <a:sym typeface="Calibri"/>
              </a:rPr>
              <a:t>. Oklahoma State Department of Health. 2023 Oklahoma Diabetes Prevention Report. Center for Chronic Disease Prevention. Published 2023. Accessed April 29, 2023. https://oklahoma.gov/content/dam/ok/en/health/health2/aem-documents/health-promotion/center-for-chronic-disease-prevention---health-promotion/2023%20Oklahoma%20Diabetes%20Prevention%20Report.pdf</a:t>
            </a:r>
            <a:endParaRPr sz="500" i="1">
              <a:solidFill>
                <a:schemeClr val="dk1"/>
              </a:solidFill>
              <a:latin typeface="Calibri"/>
              <a:ea typeface="Calibri"/>
              <a:cs typeface="Calibri"/>
              <a:sym typeface="Calibri"/>
            </a:endParaRPr>
          </a:p>
          <a:p>
            <a:pPr marL="0" lvl="0" indent="0" algn="l" rtl="0">
              <a:lnSpc>
                <a:spcPct val="100000"/>
              </a:lnSpc>
              <a:spcBef>
                <a:spcPts val="0"/>
              </a:spcBef>
              <a:spcAft>
                <a:spcPts val="0"/>
              </a:spcAft>
              <a:buClr>
                <a:schemeClr val="dk1"/>
              </a:buClr>
              <a:buSzPts val="1100"/>
              <a:buFont typeface="Arial"/>
              <a:buNone/>
            </a:pPr>
            <a:endParaRPr sz="500" i="1">
              <a:solidFill>
                <a:schemeClr val="dk1"/>
              </a:solidFill>
              <a:latin typeface="Calibri"/>
              <a:ea typeface="Calibri"/>
              <a:cs typeface="Calibri"/>
              <a:sym typeface="Calibri"/>
            </a:endParaRPr>
          </a:p>
          <a:p>
            <a:pPr marL="0" lvl="0" indent="0" algn="l" rtl="0">
              <a:lnSpc>
                <a:spcPct val="100000"/>
              </a:lnSpc>
              <a:spcBef>
                <a:spcPts val="0"/>
              </a:spcBef>
              <a:spcAft>
                <a:spcPts val="0"/>
              </a:spcAft>
              <a:buClr>
                <a:schemeClr val="dk1"/>
              </a:buClr>
              <a:buSzPts val="1100"/>
              <a:buFont typeface="Arial"/>
              <a:buNone/>
            </a:pPr>
            <a:r>
              <a:rPr lang="en" sz="500" i="1">
                <a:solidFill>
                  <a:schemeClr val="dk1"/>
                </a:solidFill>
                <a:latin typeface="Calibri"/>
                <a:ea typeface="Calibri"/>
                <a:cs typeface="Calibri"/>
                <a:sym typeface="Calibri"/>
              </a:rPr>
              <a:t>2. Ting DS, Cheung GC, Wong TY. Diabetic retinopathy: global prevalence, major risk factors, screening practices and public health challenges: a review. Clin Exp Ophthalmol. 2016;44(4):260-277. doi:10.1111/ceo.12696</a:t>
            </a:r>
            <a:endParaRPr sz="500" i="1">
              <a:solidFill>
                <a:schemeClr val="dk1"/>
              </a:solidFill>
              <a:latin typeface="Calibri"/>
              <a:ea typeface="Calibri"/>
              <a:cs typeface="Calibri"/>
              <a:sym typeface="Calibri"/>
            </a:endParaRPr>
          </a:p>
          <a:p>
            <a:pPr marL="0" lvl="0" indent="0" algn="l" rtl="0">
              <a:lnSpc>
                <a:spcPct val="100000"/>
              </a:lnSpc>
              <a:spcBef>
                <a:spcPts val="0"/>
              </a:spcBef>
              <a:spcAft>
                <a:spcPts val="0"/>
              </a:spcAft>
              <a:buClr>
                <a:schemeClr val="dk1"/>
              </a:buClr>
              <a:buSzPts val="1100"/>
              <a:buFont typeface="Arial"/>
              <a:buNone/>
            </a:pPr>
            <a:endParaRPr sz="500" i="1">
              <a:solidFill>
                <a:schemeClr val="dk1"/>
              </a:solidFill>
              <a:latin typeface="Calibri"/>
              <a:ea typeface="Calibri"/>
              <a:cs typeface="Calibri"/>
              <a:sym typeface="Calibri"/>
            </a:endParaRPr>
          </a:p>
          <a:p>
            <a:pPr marL="0" lvl="0" indent="0" algn="l" rtl="0">
              <a:lnSpc>
                <a:spcPct val="100000"/>
              </a:lnSpc>
              <a:spcBef>
                <a:spcPts val="0"/>
              </a:spcBef>
              <a:spcAft>
                <a:spcPts val="0"/>
              </a:spcAft>
              <a:buClr>
                <a:schemeClr val="dk1"/>
              </a:buClr>
              <a:buSzPts val="1100"/>
              <a:buFont typeface="Arial"/>
              <a:buNone/>
            </a:pPr>
            <a:r>
              <a:rPr lang="en" sz="500" i="1">
                <a:solidFill>
                  <a:schemeClr val="dk1"/>
                </a:solidFill>
                <a:latin typeface="Calibri"/>
                <a:ea typeface="Calibri"/>
                <a:cs typeface="Calibri"/>
                <a:sym typeface="Calibri"/>
              </a:rPr>
              <a:t>3. Rowe DJ, Dawnay A, Watts GF. Microalbuminuria in diabetes mellitus: review and recommendations for the measurement of albumin in urine. Ann Clin Biochem. 1990;27 ( Pt 4):297-312. doi:10.1177/000456329002700404</a:t>
            </a:r>
            <a:endParaRPr sz="500" i="1">
              <a:solidFill>
                <a:schemeClr val="dk1"/>
              </a:solidFill>
              <a:latin typeface="Calibri"/>
              <a:ea typeface="Calibri"/>
              <a:cs typeface="Calibri"/>
              <a:sym typeface="Calibri"/>
            </a:endParaRPr>
          </a:p>
          <a:p>
            <a:pPr marL="0" lvl="0" indent="0" algn="l" rtl="0">
              <a:lnSpc>
                <a:spcPct val="100000"/>
              </a:lnSpc>
              <a:spcBef>
                <a:spcPts val="0"/>
              </a:spcBef>
              <a:spcAft>
                <a:spcPts val="0"/>
              </a:spcAft>
              <a:buClr>
                <a:schemeClr val="dk1"/>
              </a:buClr>
              <a:buSzPts val="1100"/>
              <a:buFont typeface="Arial"/>
              <a:buNone/>
            </a:pPr>
            <a:endParaRPr sz="500" i="1">
              <a:solidFill>
                <a:schemeClr val="dk1"/>
              </a:solidFill>
              <a:latin typeface="Calibri"/>
              <a:ea typeface="Calibri"/>
              <a:cs typeface="Calibri"/>
              <a:sym typeface="Calibri"/>
            </a:endParaRPr>
          </a:p>
          <a:p>
            <a:pPr marL="0" lvl="0" indent="0" algn="l" rtl="0">
              <a:lnSpc>
                <a:spcPct val="100000"/>
              </a:lnSpc>
              <a:spcBef>
                <a:spcPts val="0"/>
              </a:spcBef>
              <a:spcAft>
                <a:spcPts val="0"/>
              </a:spcAft>
              <a:buSzPts val="1100"/>
              <a:buNone/>
            </a:pPr>
            <a:r>
              <a:rPr lang="en" sz="500" i="1">
                <a:solidFill>
                  <a:schemeClr val="dk1"/>
                </a:solidFill>
                <a:latin typeface="Calibri"/>
                <a:ea typeface="Calibri"/>
                <a:cs typeface="Calibri"/>
                <a:sym typeface="Calibri"/>
              </a:rPr>
              <a:t>4. Zoungas S, Chalmers J, Ninomiya T, et al. Association of HbA1c levels with vascular complications and death in patients with type 2 diabetes: evidence of glycaemic thresholds. Diabetologia. 2012;55(3):636-643. doi:10.1007/s00125-011-2404-1</a:t>
            </a:r>
            <a:endParaRPr sz="600" i="1">
              <a:solidFill>
                <a:schemeClr val="dk1"/>
              </a:solidFill>
              <a:latin typeface="Calibri"/>
              <a:ea typeface="Calibri"/>
              <a:cs typeface="Calibri"/>
              <a:sym typeface="Calibri"/>
            </a:endParaRPr>
          </a:p>
        </p:txBody>
      </p:sp>
      <p:sp>
        <p:nvSpPr>
          <p:cNvPr id="144" name="Google Shape;144;p25"/>
          <p:cNvSpPr txBox="1"/>
          <p:nvPr/>
        </p:nvSpPr>
        <p:spPr>
          <a:xfrm>
            <a:off x="79350" y="906599"/>
            <a:ext cx="2313000" cy="4356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Font typeface="Arial"/>
              <a:buNone/>
            </a:pPr>
            <a:r>
              <a:rPr lang="en" sz="1000" b="1">
                <a:solidFill>
                  <a:srgbClr val="DB5D20"/>
                </a:solidFill>
                <a:latin typeface="Calibri"/>
                <a:ea typeface="Calibri"/>
                <a:cs typeface="Calibri"/>
                <a:sym typeface="Calibri"/>
              </a:rPr>
              <a:t>INTRODUCTION</a:t>
            </a:r>
            <a:endParaRPr sz="1000" b="1">
              <a:solidFill>
                <a:srgbClr val="DB5D20"/>
              </a:solidFill>
              <a:latin typeface="Calibri"/>
              <a:ea typeface="Calibri"/>
              <a:cs typeface="Calibri"/>
              <a:sym typeface="Calibri"/>
            </a:endParaRPr>
          </a:p>
          <a:p>
            <a:pPr marL="0" lvl="0" indent="0" algn="l" rtl="0">
              <a:spcBef>
                <a:spcPts val="0"/>
              </a:spcBef>
              <a:spcAft>
                <a:spcPts val="0"/>
              </a:spcAft>
              <a:buClr>
                <a:schemeClr val="dk1"/>
              </a:buClr>
              <a:buFont typeface="Arial"/>
              <a:buNone/>
            </a:pPr>
            <a:r>
              <a:rPr lang="en" sz="500">
                <a:latin typeface="Calibri"/>
                <a:ea typeface="Calibri"/>
                <a:cs typeface="Calibri"/>
                <a:sym typeface="Calibri"/>
              </a:rPr>
              <a:t>Type II Diabetes Mellitus is the 8th leading cause of death in Oklahoma.</a:t>
            </a:r>
            <a:r>
              <a:rPr lang="en" sz="500" baseline="30000">
                <a:latin typeface="Calibri"/>
                <a:ea typeface="Calibri"/>
                <a:cs typeface="Calibri"/>
                <a:sym typeface="Calibri"/>
              </a:rPr>
              <a:t>1</a:t>
            </a:r>
            <a:r>
              <a:rPr lang="en" sz="500">
                <a:latin typeface="Calibri"/>
                <a:ea typeface="Calibri"/>
                <a:cs typeface="Calibri"/>
                <a:sym typeface="Calibri"/>
              </a:rPr>
              <a:t> The conditions associated with DM2 are especially detrimental in populations of  those in certain indigenous communities and low income, rural populations within Oklahoma. End Organs like the eyes, vasculature, and kidneys are particularly vulnerable to damage from persistently uncontrolled serum glucose levels. Eye exams are important to screen for diabetic retinopathy. Randomized controlled trials demonstrate that in those with diabetic retinopathy, early treatment can reduce the risk of significant visual loss by 57%.</a:t>
            </a:r>
            <a:r>
              <a:rPr lang="en" sz="500" baseline="30000">
                <a:latin typeface="Calibri"/>
                <a:ea typeface="Calibri"/>
                <a:cs typeface="Calibri"/>
                <a:sym typeface="Calibri"/>
              </a:rPr>
              <a:t>2</a:t>
            </a:r>
            <a:r>
              <a:rPr lang="en" sz="500">
                <a:latin typeface="Calibri"/>
                <a:ea typeface="Calibri"/>
                <a:cs typeface="Calibri"/>
                <a:sym typeface="Calibri"/>
              </a:rPr>
              <a:t> Likewise, urine microalbumin is known to be a predictor of diabetic nephropathy </a:t>
            </a:r>
            <a:r>
              <a:rPr lang="en" sz="500" baseline="30000">
                <a:latin typeface="Calibri"/>
                <a:ea typeface="Calibri"/>
                <a:cs typeface="Calibri"/>
                <a:sym typeface="Calibri"/>
              </a:rPr>
              <a:t>3</a:t>
            </a:r>
            <a:r>
              <a:rPr lang="en" sz="500">
                <a:latin typeface="Calibri"/>
                <a:ea typeface="Calibri"/>
                <a:cs typeface="Calibri"/>
                <a:sym typeface="Calibri"/>
              </a:rPr>
              <a:t>;  early detection  and treatment is important to prevent development or progression of chronic kidney disease. For each 1% elevation above threshold (7% for macrovascular and 6.5% for microvascular), the risk of an adverse event increase by 38% for macrovascular and 40% for microvascular.</a:t>
            </a:r>
            <a:r>
              <a:rPr lang="en" sz="500" baseline="30000">
                <a:latin typeface="Calibri"/>
                <a:ea typeface="Calibri"/>
                <a:cs typeface="Calibri"/>
                <a:sym typeface="Calibri"/>
              </a:rPr>
              <a:t>4</a:t>
            </a:r>
            <a:r>
              <a:rPr lang="en" sz="500">
                <a:latin typeface="Calibri"/>
                <a:ea typeface="Calibri"/>
                <a:cs typeface="Calibri"/>
                <a:sym typeface="Calibri"/>
              </a:rPr>
              <a:t> The Centers for Medicare and Medicaid Services have made annual eye exams, diabetic foot exams, and urine micro albumin screenings quality measures due to their important role in reducing morbidity associated with T2DM. Our IM Residency clinic, based in rural Oklahoma, could benefit by assuring the patients be offered and receive all required  screenings.</a:t>
            </a:r>
            <a:endParaRPr sz="500">
              <a:latin typeface="Calibri"/>
              <a:ea typeface="Calibri"/>
              <a:cs typeface="Calibri"/>
              <a:sym typeface="Calibri"/>
            </a:endParaRPr>
          </a:p>
          <a:p>
            <a:pPr marL="0" lvl="0" indent="0" algn="l" rtl="0">
              <a:spcBef>
                <a:spcPts val="0"/>
              </a:spcBef>
              <a:spcAft>
                <a:spcPts val="0"/>
              </a:spcAft>
              <a:buClr>
                <a:schemeClr val="dk1"/>
              </a:buClr>
              <a:buFont typeface="Arial"/>
              <a:buNone/>
            </a:pPr>
            <a:endParaRPr sz="500">
              <a:latin typeface="Calibri"/>
              <a:ea typeface="Calibri"/>
              <a:cs typeface="Calibri"/>
              <a:sym typeface="Calibri"/>
            </a:endParaRPr>
          </a:p>
          <a:p>
            <a:pPr marL="0" lvl="0" indent="0" algn="l" rtl="0">
              <a:spcBef>
                <a:spcPts val="0"/>
              </a:spcBef>
              <a:spcAft>
                <a:spcPts val="0"/>
              </a:spcAft>
              <a:buClr>
                <a:schemeClr val="dk1"/>
              </a:buClr>
              <a:buFont typeface="Arial"/>
              <a:buNone/>
            </a:pPr>
            <a:r>
              <a:rPr lang="en" sz="1000" b="1">
                <a:solidFill>
                  <a:srgbClr val="DB5D20"/>
                </a:solidFill>
                <a:latin typeface="Calibri"/>
                <a:ea typeface="Calibri"/>
                <a:cs typeface="Calibri"/>
                <a:sym typeface="Calibri"/>
              </a:rPr>
              <a:t>OBJECTIVES</a:t>
            </a:r>
            <a:endParaRPr sz="1000" b="1">
              <a:solidFill>
                <a:srgbClr val="DB5D20"/>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500">
                <a:solidFill>
                  <a:schemeClr val="dk1"/>
                </a:solidFill>
                <a:latin typeface="Calibri"/>
                <a:ea typeface="Calibri"/>
                <a:cs typeface="Calibri"/>
                <a:sym typeface="Calibri"/>
              </a:rPr>
              <a:t>To increase identification of diabetic complications and prevent disease  progression in the NHS IM resident clinic patient population by increasing  rates of routine testing  for diabetic foot exam, eye exam, and urine microalbumin to a minimum of 50% per national average of Internal Medicine  clinics. </a:t>
            </a:r>
            <a:endParaRPr sz="5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500">
              <a:solidFill>
                <a:schemeClr val="dk1"/>
              </a:solidFill>
              <a:latin typeface="Calibri"/>
              <a:ea typeface="Calibri"/>
              <a:cs typeface="Calibri"/>
              <a:sym typeface="Calibri"/>
            </a:endParaRPr>
          </a:p>
          <a:p>
            <a:pPr marL="0" lvl="0" indent="0" algn="l" rtl="0">
              <a:spcBef>
                <a:spcPts val="0"/>
              </a:spcBef>
              <a:spcAft>
                <a:spcPts val="0"/>
              </a:spcAft>
              <a:buClr>
                <a:schemeClr val="dk1"/>
              </a:buClr>
              <a:buFont typeface="Arial"/>
              <a:buNone/>
            </a:pPr>
            <a:r>
              <a:rPr lang="en" sz="1000" b="1">
                <a:solidFill>
                  <a:srgbClr val="DB5D20"/>
                </a:solidFill>
                <a:latin typeface="Calibri"/>
                <a:ea typeface="Calibri"/>
                <a:cs typeface="Calibri"/>
                <a:sym typeface="Calibri"/>
              </a:rPr>
              <a:t>METHODS</a:t>
            </a:r>
            <a:endParaRPr sz="1000" b="1">
              <a:solidFill>
                <a:srgbClr val="DB5D20"/>
              </a:solidFill>
              <a:latin typeface="Calibri"/>
              <a:ea typeface="Calibri"/>
              <a:cs typeface="Calibri"/>
              <a:sym typeface="Calibri"/>
            </a:endParaRPr>
          </a:p>
          <a:p>
            <a:pPr marL="0" lvl="0" indent="0" algn="l" rtl="0">
              <a:spcBef>
                <a:spcPts val="0"/>
              </a:spcBef>
              <a:spcAft>
                <a:spcPts val="0"/>
              </a:spcAft>
              <a:buClr>
                <a:schemeClr val="dk1"/>
              </a:buClr>
              <a:buFont typeface="Arial"/>
              <a:buNone/>
            </a:pPr>
            <a:r>
              <a:rPr lang="en" sz="500">
                <a:solidFill>
                  <a:schemeClr val="dk1"/>
                </a:solidFill>
                <a:latin typeface="Calibri"/>
                <a:ea typeface="Calibri"/>
                <a:cs typeface="Calibri"/>
                <a:sym typeface="Calibri"/>
              </a:rPr>
              <a:t>Current ADA guidelines were presented to the NHS IM residents to educate and review evidence based data. Residents were instructed  on the appropriate use of Cerner Health Maintenance feature to track A1c, urine microalbumin, eye exams, and diabetic foot exam completion dates. This presentation has been repeated annually. With the aid of reports generated from the Clinical IT department, patients with a diagnosis of DM were manually reviewed to determine the percent of patients each month who had appropriately documented HbA1c, urine microalbumin, monofilament foot exam, and diabetic eye exam using the </a:t>
            </a:r>
            <a:r>
              <a:rPr lang="en" sz="500" i="1">
                <a:solidFill>
                  <a:schemeClr val="dk1"/>
                </a:solidFill>
                <a:latin typeface="Calibri"/>
                <a:ea typeface="Calibri"/>
                <a:cs typeface="Calibri"/>
                <a:sym typeface="Calibri"/>
              </a:rPr>
              <a:t>Health Maintenance</a:t>
            </a:r>
            <a:r>
              <a:rPr lang="en" sz="500">
                <a:solidFill>
                  <a:schemeClr val="dk1"/>
                </a:solidFill>
                <a:latin typeface="Calibri"/>
                <a:ea typeface="Calibri"/>
                <a:cs typeface="Calibri"/>
                <a:sym typeface="Calibri"/>
              </a:rPr>
              <a:t> tab. A dot phrase was created and placed in the dictation room to help remind resident physicians to document in the </a:t>
            </a:r>
            <a:r>
              <a:rPr lang="en" sz="500" i="1">
                <a:solidFill>
                  <a:schemeClr val="dk1"/>
                </a:solidFill>
                <a:latin typeface="Calibri"/>
                <a:ea typeface="Calibri"/>
                <a:cs typeface="Calibri"/>
                <a:sym typeface="Calibri"/>
              </a:rPr>
              <a:t>Health Maintenance </a:t>
            </a:r>
            <a:r>
              <a:rPr lang="en" sz="500">
                <a:solidFill>
                  <a:schemeClr val="dk1"/>
                </a:solidFill>
                <a:latin typeface="Calibri"/>
                <a:ea typeface="Calibri"/>
                <a:cs typeface="Calibri"/>
                <a:sym typeface="Calibri"/>
              </a:rPr>
              <a:t>tab in addition to medical documentation. Pertinent data was collected from September 2021 to March 2022.</a:t>
            </a:r>
            <a:endParaRPr sz="500">
              <a:solidFill>
                <a:schemeClr val="dk1"/>
              </a:solidFill>
              <a:latin typeface="Calibri"/>
              <a:ea typeface="Calibri"/>
              <a:cs typeface="Calibri"/>
              <a:sym typeface="Calibri"/>
            </a:endParaRPr>
          </a:p>
          <a:p>
            <a:pPr marL="0" lvl="0" indent="0" algn="l" rtl="0">
              <a:spcBef>
                <a:spcPts val="0"/>
              </a:spcBef>
              <a:spcAft>
                <a:spcPts val="0"/>
              </a:spcAft>
              <a:buClr>
                <a:schemeClr val="dk1"/>
              </a:buClr>
              <a:buFont typeface="Arial"/>
              <a:buNone/>
            </a:pPr>
            <a:endParaRPr sz="500">
              <a:solidFill>
                <a:schemeClr val="dk1"/>
              </a:solidFill>
              <a:latin typeface="Calibri"/>
              <a:ea typeface="Calibri"/>
              <a:cs typeface="Calibri"/>
              <a:sym typeface="Calibri"/>
            </a:endParaRPr>
          </a:p>
          <a:p>
            <a:pPr marL="0" lvl="0" indent="0" algn="l" rtl="0">
              <a:spcBef>
                <a:spcPts val="0"/>
              </a:spcBef>
              <a:spcAft>
                <a:spcPts val="0"/>
              </a:spcAft>
              <a:buClr>
                <a:schemeClr val="dk1"/>
              </a:buClr>
              <a:buFont typeface="Arial"/>
              <a:buNone/>
            </a:pPr>
            <a:r>
              <a:rPr lang="en" sz="1000" b="1">
                <a:solidFill>
                  <a:srgbClr val="DB5D20"/>
                </a:solidFill>
                <a:latin typeface="Calibri"/>
                <a:ea typeface="Calibri"/>
                <a:cs typeface="Calibri"/>
                <a:sym typeface="Calibri"/>
              </a:rPr>
              <a:t>RESULTS</a:t>
            </a:r>
            <a:endParaRPr sz="1000" b="1">
              <a:solidFill>
                <a:srgbClr val="DB5D20"/>
              </a:solidFill>
              <a:latin typeface="Calibri"/>
              <a:ea typeface="Calibri"/>
              <a:cs typeface="Calibri"/>
              <a:sym typeface="Calibri"/>
            </a:endParaRPr>
          </a:p>
          <a:p>
            <a:pPr marL="457200" lvl="0" indent="-260350" algn="l" rtl="0">
              <a:spcBef>
                <a:spcPts val="0"/>
              </a:spcBef>
              <a:spcAft>
                <a:spcPts val="0"/>
              </a:spcAft>
              <a:buClr>
                <a:schemeClr val="dk1"/>
              </a:buClr>
              <a:buSzPts val="500"/>
              <a:buFont typeface="Calibri"/>
              <a:buChar char="●"/>
            </a:pPr>
            <a:r>
              <a:rPr lang="en" sz="500">
                <a:solidFill>
                  <a:schemeClr val="dk1"/>
                </a:solidFill>
                <a:latin typeface="Calibri"/>
                <a:ea typeface="Calibri"/>
                <a:cs typeface="Calibri"/>
                <a:sym typeface="Calibri"/>
              </a:rPr>
              <a:t>Compliance with HbA1c screening maintained above goal for 11 months. </a:t>
            </a:r>
            <a:endParaRPr sz="500">
              <a:solidFill>
                <a:schemeClr val="dk1"/>
              </a:solidFill>
              <a:latin typeface="Calibri"/>
              <a:ea typeface="Calibri"/>
              <a:cs typeface="Calibri"/>
              <a:sym typeface="Calibri"/>
            </a:endParaRPr>
          </a:p>
          <a:p>
            <a:pPr marL="0" lvl="0" indent="0" algn="l" rtl="0">
              <a:spcBef>
                <a:spcPts val="0"/>
              </a:spcBef>
              <a:spcAft>
                <a:spcPts val="0"/>
              </a:spcAft>
              <a:buNone/>
            </a:pPr>
            <a:endParaRPr sz="500">
              <a:solidFill>
                <a:schemeClr val="dk1"/>
              </a:solidFill>
              <a:latin typeface="Calibri"/>
              <a:ea typeface="Calibri"/>
              <a:cs typeface="Calibri"/>
              <a:sym typeface="Calibri"/>
            </a:endParaRPr>
          </a:p>
          <a:p>
            <a:pPr marL="457200" lvl="0" indent="-260350" algn="l" rtl="0">
              <a:spcBef>
                <a:spcPts val="0"/>
              </a:spcBef>
              <a:spcAft>
                <a:spcPts val="0"/>
              </a:spcAft>
              <a:buClr>
                <a:schemeClr val="dk1"/>
              </a:buClr>
              <a:buSzPts val="500"/>
              <a:buFont typeface="Calibri"/>
              <a:buChar char="●"/>
            </a:pPr>
            <a:r>
              <a:rPr lang="en" sz="500">
                <a:solidFill>
                  <a:schemeClr val="dk1"/>
                </a:solidFill>
                <a:latin typeface="Calibri"/>
                <a:ea typeface="Calibri"/>
                <a:cs typeface="Calibri"/>
                <a:sym typeface="Calibri"/>
              </a:rPr>
              <a:t>For urine microalbumin screening, consistent improvement above our goal realized for the past 4 months.</a:t>
            </a:r>
            <a:endParaRPr sz="500">
              <a:solidFill>
                <a:schemeClr val="dk1"/>
              </a:solidFill>
              <a:latin typeface="Calibri"/>
              <a:ea typeface="Calibri"/>
              <a:cs typeface="Calibri"/>
              <a:sym typeface="Calibri"/>
            </a:endParaRPr>
          </a:p>
          <a:p>
            <a:pPr marL="0" lvl="0" indent="0" algn="l" rtl="0">
              <a:spcBef>
                <a:spcPts val="0"/>
              </a:spcBef>
              <a:spcAft>
                <a:spcPts val="0"/>
              </a:spcAft>
              <a:buNone/>
            </a:pPr>
            <a:endParaRPr sz="500">
              <a:solidFill>
                <a:schemeClr val="dk1"/>
              </a:solidFill>
              <a:latin typeface="Calibri"/>
              <a:ea typeface="Calibri"/>
              <a:cs typeface="Calibri"/>
              <a:sym typeface="Calibri"/>
            </a:endParaRPr>
          </a:p>
          <a:p>
            <a:pPr marL="457200" lvl="0" indent="-260350" algn="l" rtl="0">
              <a:spcBef>
                <a:spcPts val="0"/>
              </a:spcBef>
              <a:spcAft>
                <a:spcPts val="0"/>
              </a:spcAft>
              <a:buClr>
                <a:schemeClr val="dk1"/>
              </a:buClr>
              <a:buSzPts val="500"/>
              <a:buFont typeface="Calibri"/>
              <a:buChar char="●"/>
            </a:pPr>
            <a:r>
              <a:rPr lang="en" sz="500">
                <a:solidFill>
                  <a:schemeClr val="dk1"/>
                </a:solidFill>
                <a:latin typeface="Calibri"/>
                <a:ea typeface="Calibri"/>
                <a:cs typeface="Calibri"/>
                <a:sym typeface="Calibri"/>
              </a:rPr>
              <a:t>For diabetic foot and eye exams, compliance has improved but has not reached goal.</a:t>
            </a:r>
            <a:endParaRPr sz="500">
              <a:solidFill>
                <a:schemeClr val="dk1"/>
              </a:solidFill>
              <a:latin typeface="Calibri"/>
              <a:ea typeface="Calibri"/>
              <a:cs typeface="Calibri"/>
              <a:sym typeface="Calibri"/>
            </a:endParaRPr>
          </a:p>
          <a:p>
            <a:pPr marL="457200" lvl="0" indent="0" algn="l" rtl="0">
              <a:spcBef>
                <a:spcPts val="0"/>
              </a:spcBef>
              <a:spcAft>
                <a:spcPts val="0"/>
              </a:spcAft>
              <a:buNone/>
            </a:pPr>
            <a:endParaRPr sz="600">
              <a:solidFill>
                <a:schemeClr val="dk1"/>
              </a:solidFill>
            </a:endParaRPr>
          </a:p>
          <a:p>
            <a:pPr marL="0" lvl="0" indent="0" algn="l" rtl="0">
              <a:spcBef>
                <a:spcPts val="0"/>
              </a:spcBef>
              <a:spcAft>
                <a:spcPts val="0"/>
              </a:spcAft>
              <a:buClr>
                <a:schemeClr val="dk1"/>
              </a:buClr>
              <a:buFont typeface="Arial"/>
              <a:buNone/>
            </a:pPr>
            <a:endParaRPr sz="500">
              <a:latin typeface="Calibri"/>
              <a:ea typeface="Calibri"/>
              <a:cs typeface="Calibri"/>
              <a:sym typeface="Calibri"/>
            </a:endParaRPr>
          </a:p>
        </p:txBody>
      </p:sp>
      <p:sp>
        <p:nvSpPr>
          <p:cNvPr id="145" name="Google Shape;145;p25"/>
          <p:cNvSpPr txBox="1"/>
          <p:nvPr/>
        </p:nvSpPr>
        <p:spPr>
          <a:xfrm>
            <a:off x="1847475" y="3198863"/>
            <a:ext cx="2059200" cy="261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Font typeface="Arial"/>
              <a:buNone/>
            </a:pPr>
            <a:endParaRPr sz="500">
              <a:latin typeface="Calibri"/>
              <a:ea typeface="Calibri"/>
              <a:cs typeface="Calibri"/>
              <a:sym typeface="Calibri"/>
            </a:endParaRPr>
          </a:p>
        </p:txBody>
      </p:sp>
      <p:sp>
        <p:nvSpPr>
          <p:cNvPr id="146" name="Google Shape;146;p25"/>
          <p:cNvSpPr txBox="1"/>
          <p:nvPr/>
        </p:nvSpPr>
        <p:spPr>
          <a:xfrm>
            <a:off x="6679000" y="914250"/>
            <a:ext cx="2353200" cy="4340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Font typeface="Arial"/>
              <a:buNone/>
            </a:pPr>
            <a:r>
              <a:rPr lang="en" sz="1000" b="1">
                <a:solidFill>
                  <a:srgbClr val="DB5D20"/>
                </a:solidFill>
                <a:latin typeface="Calibri"/>
                <a:ea typeface="Calibri"/>
                <a:cs typeface="Calibri"/>
                <a:sym typeface="Calibri"/>
              </a:rPr>
              <a:t>CONCLUSIONS</a:t>
            </a:r>
            <a:endParaRPr sz="900" b="1">
              <a:solidFill>
                <a:srgbClr val="DB5D20"/>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500">
                <a:solidFill>
                  <a:schemeClr val="dk1"/>
                </a:solidFill>
                <a:latin typeface="Calibri"/>
                <a:ea typeface="Calibri"/>
                <a:cs typeface="Calibri"/>
                <a:sym typeface="Calibri"/>
              </a:rPr>
              <a:t>This study is ongoing and will continue until we meet our goal for a total of 6 consecutive months. We have maintained our success for HbA1c and have met our goal for urine microalbumin for the last 4 months. Compliance with eye exam and foot exam has improved over the past 11 months but has not been significant enough to meet the national average. Accurate and trackable data is crucial in  following patient outcomes. Use of the </a:t>
            </a:r>
            <a:r>
              <a:rPr lang="en" sz="500" i="1">
                <a:solidFill>
                  <a:schemeClr val="dk1"/>
                </a:solidFill>
                <a:latin typeface="Calibri"/>
                <a:ea typeface="Calibri"/>
                <a:cs typeface="Calibri"/>
                <a:sym typeface="Calibri"/>
              </a:rPr>
              <a:t>Health Maintenance </a:t>
            </a:r>
            <a:r>
              <a:rPr lang="en" sz="500">
                <a:solidFill>
                  <a:schemeClr val="dk1"/>
                </a:solidFill>
                <a:latin typeface="Calibri"/>
                <a:ea typeface="Calibri"/>
                <a:cs typeface="Calibri"/>
                <a:sym typeface="Calibri"/>
              </a:rPr>
              <a:t>tab to track diabetic screening exams has increased since the initiation of this project, however, with better user interface and regular physician/staff EMR training, monitoring can definitely be improved. Lack of documentation is likely multifactorial but may be due to non-optimal functionality of the health maintenance tab. The tab is not found in the more accessible </a:t>
            </a:r>
            <a:r>
              <a:rPr lang="en" sz="500" i="1">
                <a:solidFill>
                  <a:schemeClr val="dk1"/>
                </a:solidFill>
                <a:latin typeface="Calibri"/>
                <a:ea typeface="Calibri"/>
                <a:cs typeface="Calibri"/>
                <a:sym typeface="Calibri"/>
              </a:rPr>
              <a:t>Provider Workflow</a:t>
            </a:r>
            <a:r>
              <a:rPr lang="en" sz="500">
                <a:solidFill>
                  <a:schemeClr val="dk1"/>
                </a:solidFill>
                <a:latin typeface="Calibri"/>
                <a:ea typeface="Calibri"/>
                <a:cs typeface="Calibri"/>
                <a:sym typeface="Calibri"/>
              </a:rPr>
              <a:t> and hence, the recommended screenings must be manually added for each diabetic patient. The recommendations do not auto-populate for patients with an associated T2DM diagnosis. On the other hand, the use of the EHR-based </a:t>
            </a:r>
            <a:r>
              <a:rPr lang="en" sz="500" i="1">
                <a:solidFill>
                  <a:schemeClr val="dk1"/>
                </a:solidFill>
                <a:latin typeface="Calibri"/>
                <a:ea typeface="Calibri"/>
                <a:cs typeface="Calibri"/>
                <a:sym typeface="Calibri"/>
              </a:rPr>
              <a:t>Health Maintenance </a:t>
            </a:r>
            <a:r>
              <a:rPr lang="en" sz="500">
                <a:solidFill>
                  <a:schemeClr val="dk1"/>
                </a:solidFill>
                <a:latin typeface="Calibri"/>
                <a:ea typeface="Calibri"/>
                <a:cs typeface="Calibri"/>
                <a:sym typeface="Calibri"/>
              </a:rPr>
              <a:t>tab with recurring education has improved outpatient diabetic care by increasing documentation of the microvascular effects of T2DM.</a:t>
            </a:r>
            <a:r>
              <a:rPr lang="en" sz="500" b="1">
                <a:solidFill>
                  <a:schemeClr val="dk1"/>
                </a:solidFill>
                <a:latin typeface="Calibri"/>
                <a:ea typeface="Calibri"/>
                <a:cs typeface="Calibri"/>
                <a:sym typeface="Calibri"/>
              </a:rPr>
              <a:t> </a:t>
            </a:r>
            <a:r>
              <a:rPr lang="en" sz="500">
                <a:solidFill>
                  <a:schemeClr val="dk1"/>
                </a:solidFill>
                <a:latin typeface="Calibri"/>
                <a:ea typeface="Calibri"/>
                <a:cs typeface="Calibri"/>
                <a:sym typeface="Calibri"/>
              </a:rPr>
              <a:t>Multiple confounding factors, including a change of the </a:t>
            </a:r>
            <a:r>
              <a:rPr lang="en" sz="500" i="1">
                <a:solidFill>
                  <a:schemeClr val="dk1"/>
                </a:solidFill>
                <a:latin typeface="Calibri"/>
                <a:ea typeface="Calibri"/>
                <a:cs typeface="Calibri"/>
                <a:sym typeface="Calibri"/>
              </a:rPr>
              <a:t>Health Maintenance</a:t>
            </a:r>
            <a:r>
              <a:rPr lang="en" sz="500">
                <a:solidFill>
                  <a:schemeClr val="dk1"/>
                </a:solidFill>
                <a:latin typeface="Calibri"/>
                <a:ea typeface="Calibri"/>
                <a:cs typeface="Calibri"/>
                <a:sym typeface="Calibri"/>
              </a:rPr>
              <a:t> tab to </a:t>
            </a:r>
            <a:r>
              <a:rPr lang="en" sz="500" i="1">
                <a:solidFill>
                  <a:schemeClr val="dk1"/>
                </a:solidFill>
                <a:latin typeface="Calibri"/>
                <a:ea typeface="Calibri"/>
                <a:cs typeface="Calibri"/>
                <a:sym typeface="Calibri"/>
              </a:rPr>
              <a:t>Recommendations</a:t>
            </a:r>
            <a:r>
              <a:rPr lang="en" sz="500">
                <a:solidFill>
                  <a:schemeClr val="dk1"/>
                </a:solidFill>
                <a:latin typeface="Calibri"/>
                <a:ea typeface="Calibri"/>
                <a:cs typeface="Calibri"/>
                <a:sym typeface="Calibri"/>
              </a:rPr>
              <a:t> tab has played a role in sub-optimal use of the data.</a:t>
            </a:r>
            <a:r>
              <a:rPr lang="en" sz="500" b="1">
                <a:solidFill>
                  <a:schemeClr val="dk1"/>
                </a:solidFill>
                <a:latin typeface="Calibri"/>
                <a:ea typeface="Calibri"/>
                <a:cs typeface="Calibri"/>
                <a:sym typeface="Calibri"/>
              </a:rPr>
              <a:t> </a:t>
            </a:r>
            <a:r>
              <a:rPr lang="en" sz="500">
                <a:solidFill>
                  <a:schemeClr val="dk1"/>
                </a:solidFill>
                <a:latin typeface="Calibri"/>
                <a:ea typeface="Calibri"/>
                <a:cs typeface="Calibri"/>
                <a:sym typeface="Calibri"/>
              </a:rPr>
              <a:t>Due to these factors,</a:t>
            </a:r>
            <a:r>
              <a:rPr lang="en" sz="500" b="1">
                <a:solidFill>
                  <a:schemeClr val="dk1"/>
                </a:solidFill>
                <a:latin typeface="Calibri"/>
                <a:ea typeface="Calibri"/>
                <a:cs typeface="Calibri"/>
                <a:sym typeface="Calibri"/>
              </a:rPr>
              <a:t> </a:t>
            </a:r>
            <a:r>
              <a:rPr lang="en" sz="500">
                <a:solidFill>
                  <a:schemeClr val="dk1"/>
                </a:solidFill>
                <a:latin typeface="Calibri"/>
                <a:ea typeface="Calibri"/>
                <a:cs typeface="Calibri"/>
                <a:sym typeface="Calibri"/>
              </a:rPr>
              <a:t>there is room for progress. The lack of medical assistants to help with examinations has played a significant role in below par results. The IM clinic welcomed a new dedicated permanent attending this past fall. This added variability in T2DM diagnosis criteria. Resident Physicians may benefit from education regarding the 1) location  and use of disposable monofilament packs in the clinic, 2) review of diabetic foot examination, and 3) locations for eye exam referrals. During our project, we were unable to recruit sufficient medical aides to help identify patients in need of screening and help streamline an efficient process for resident physician workflow. During the implementation of our interventions, we were unable to find an effective way to increase eye exam screening documentation.  The eye exam requires patients  to see an outside provider. Despite efforts to streamline referral to optometry clinics, there was only minimal improvement in data tracking for eye exams. With better understanding of the EMR hand in hand with physician education regarding EMR use and a collaborative workflow in the IM clinic, better tracking, documentation and streamlining is an achievable goal. We hope to continue to optimize the process and reach the national average goal as a result.</a:t>
            </a:r>
            <a:endParaRPr sz="5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500">
              <a:solidFill>
                <a:schemeClr val="dk1"/>
              </a:solidFill>
              <a:latin typeface="Calibri"/>
              <a:ea typeface="Calibri"/>
              <a:cs typeface="Calibri"/>
              <a:sym typeface="Calibri"/>
            </a:endParaRPr>
          </a:p>
          <a:p>
            <a:pPr marL="0" lvl="0" indent="0" algn="l" rtl="0">
              <a:spcBef>
                <a:spcPts val="0"/>
              </a:spcBef>
              <a:spcAft>
                <a:spcPts val="0"/>
              </a:spcAft>
              <a:buClr>
                <a:schemeClr val="dk1"/>
              </a:buClr>
              <a:buFont typeface="Arial"/>
              <a:buNone/>
            </a:pPr>
            <a:r>
              <a:rPr lang="en" sz="1000" b="1">
                <a:solidFill>
                  <a:srgbClr val="DB5D20"/>
                </a:solidFill>
                <a:latin typeface="Calibri"/>
                <a:ea typeface="Calibri"/>
                <a:cs typeface="Calibri"/>
                <a:sym typeface="Calibri"/>
              </a:rPr>
              <a:t>FUTURE RECOMMENDATIONS</a:t>
            </a:r>
            <a:endParaRPr sz="200">
              <a:solidFill>
                <a:schemeClr val="dk1"/>
              </a:solidFill>
            </a:endParaRPr>
          </a:p>
          <a:p>
            <a:pPr marL="571500" lvl="0" indent="-323850" algn="l" rtl="0">
              <a:spcBef>
                <a:spcPts val="0"/>
              </a:spcBef>
              <a:spcAft>
                <a:spcPts val="0"/>
              </a:spcAft>
              <a:buClr>
                <a:schemeClr val="dk1"/>
              </a:buClr>
              <a:buSzPts val="500"/>
              <a:buChar char="●"/>
            </a:pPr>
            <a:r>
              <a:rPr lang="en" sz="500">
                <a:solidFill>
                  <a:schemeClr val="dk1"/>
                </a:solidFill>
                <a:latin typeface="Calibri"/>
                <a:ea typeface="Calibri"/>
                <a:cs typeface="Calibri"/>
                <a:sym typeface="Calibri"/>
              </a:rPr>
              <a:t>Cooperative inter-departmental work  with Clinical IT to have HbA1c, urine microalbumin, foot exam, and eye exam auto populate on the health maintenance tab for any patient with an established or new  Diabetes Mellitus diagnosis.</a:t>
            </a:r>
            <a:endParaRPr sz="500">
              <a:solidFill>
                <a:schemeClr val="dk1"/>
              </a:solidFill>
              <a:latin typeface="Calibri"/>
              <a:ea typeface="Calibri"/>
              <a:cs typeface="Calibri"/>
              <a:sym typeface="Calibri"/>
            </a:endParaRPr>
          </a:p>
          <a:p>
            <a:pPr marL="0" lvl="0" indent="0" algn="l" rtl="0">
              <a:spcBef>
                <a:spcPts val="0"/>
              </a:spcBef>
              <a:spcAft>
                <a:spcPts val="0"/>
              </a:spcAft>
              <a:buNone/>
            </a:pPr>
            <a:endParaRPr sz="500">
              <a:solidFill>
                <a:schemeClr val="dk1"/>
              </a:solidFill>
              <a:latin typeface="Calibri"/>
              <a:ea typeface="Calibri"/>
              <a:cs typeface="Calibri"/>
              <a:sym typeface="Calibri"/>
            </a:endParaRPr>
          </a:p>
          <a:p>
            <a:pPr marL="571500" lvl="0" indent="-323850" algn="l" rtl="0">
              <a:spcBef>
                <a:spcPts val="0"/>
              </a:spcBef>
              <a:spcAft>
                <a:spcPts val="0"/>
              </a:spcAft>
              <a:buClr>
                <a:schemeClr val="dk1"/>
              </a:buClr>
              <a:buSzPts val="500"/>
              <a:buChar char="●"/>
            </a:pPr>
            <a:r>
              <a:rPr lang="en" sz="500">
                <a:solidFill>
                  <a:schemeClr val="dk1"/>
                </a:solidFill>
                <a:latin typeface="Calibri"/>
                <a:ea typeface="Calibri"/>
                <a:cs typeface="Calibri"/>
                <a:sym typeface="Calibri"/>
              </a:rPr>
              <a:t>More efficient and collaborative  division of labour among IM clinic nursing staff and medical aides to notify  resident physicians regarding  diabetic patients without documented screening exams.</a:t>
            </a:r>
            <a:endParaRPr sz="500">
              <a:solidFill>
                <a:schemeClr val="dk1"/>
              </a:solidFill>
              <a:latin typeface="Calibri"/>
              <a:ea typeface="Calibri"/>
              <a:cs typeface="Calibri"/>
              <a:sym typeface="Calibri"/>
            </a:endParaRPr>
          </a:p>
          <a:p>
            <a:pPr marL="0" lvl="0" indent="0" algn="l" rtl="0">
              <a:spcBef>
                <a:spcPts val="0"/>
              </a:spcBef>
              <a:spcAft>
                <a:spcPts val="0"/>
              </a:spcAft>
              <a:buNone/>
            </a:pPr>
            <a:endParaRPr sz="500">
              <a:solidFill>
                <a:schemeClr val="dk1"/>
              </a:solidFill>
              <a:latin typeface="Calibri"/>
              <a:ea typeface="Calibri"/>
              <a:cs typeface="Calibri"/>
              <a:sym typeface="Calibri"/>
            </a:endParaRPr>
          </a:p>
          <a:p>
            <a:pPr marL="571500" lvl="0" indent="-323850" algn="l" rtl="0">
              <a:spcBef>
                <a:spcPts val="0"/>
              </a:spcBef>
              <a:spcAft>
                <a:spcPts val="0"/>
              </a:spcAft>
              <a:buClr>
                <a:schemeClr val="dk1"/>
              </a:buClr>
              <a:buSzPts val="500"/>
              <a:buChar char="●"/>
            </a:pPr>
            <a:r>
              <a:rPr lang="en" sz="500">
                <a:solidFill>
                  <a:schemeClr val="dk1"/>
                </a:solidFill>
                <a:latin typeface="Calibri"/>
                <a:ea typeface="Calibri"/>
                <a:cs typeface="Calibri"/>
                <a:sym typeface="Calibri"/>
              </a:rPr>
              <a:t>Continue to educate resident physicians regarding the  appropriate use of the </a:t>
            </a:r>
            <a:r>
              <a:rPr lang="en" sz="500" i="1">
                <a:solidFill>
                  <a:schemeClr val="dk1"/>
                </a:solidFill>
                <a:latin typeface="Calibri"/>
                <a:ea typeface="Calibri"/>
                <a:cs typeface="Calibri"/>
                <a:sym typeface="Calibri"/>
              </a:rPr>
              <a:t>Recommendations </a:t>
            </a:r>
            <a:r>
              <a:rPr lang="en" sz="500">
                <a:solidFill>
                  <a:schemeClr val="dk1"/>
                </a:solidFill>
                <a:latin typeface="Calibri"/>
                <a:ea typeface="Calibri"/>
                <a:cs typeface="Calibri"/>
                <a:sym typeface="Calibri"/>
              </a:rPr>
              <a:t>tab (formerly known as Health Maintenance) and pertinent dot phrases.</a:t>
            </a:r>
            <a:endParaRPr sz="500">
              <a:solidFill>
                <a:schemeClr val="dk1"/>
              </a:solidFill>
              <a:latin typeface="Calibri"/>
              <a:ea typeface="Calibri"/>
              <a:cs typeface="Calibri"/>
              <a:sym typeface="Calibri"/>
            </a:endParaRPr>
          </a:p>
          <a:p>
            <a:pPr marL="457200" lvl="0" indent="0" algn="l" rtl="0">
              <a:spcBef>
                <a:spcPts val="0"/>
              </a:spcBef>
              <a:spcAft>
                <a:spcPts val="0"/>
              </a:spcAft>
              <a:buNone/>
            </a:pPr>
            <a:r>
              <a:rPr lang="en" sz="500">
                <a:solidFill>
                  <a:schemeClr val="dk1"/>
                </a:solidFill>
                <a:latin typeface="Calibri"/>
                <a:ea typeface="Calibri"/>
                <a:cs typeface="Calibri"/>
                <a:sym typeface="Calibri"/>
              </a:rPr>
              <a:t>  </a:t>
            </a:r>
            <a:endParaRPr sz="500">
              <a:solidFill>
                <a:schemeClr val="dk1"/>
              </a:solidFill>
              <a:latin typeface="Calibri"/>
              <a:ea typeface="Calibri"/>
              <a:cs typeface="Calibri"/>
              <a:sym typeface="Calibri"/>
            </a:endParaRPr>
          </a:p>
          <a:p>
            <a:pPr marL="0" lvl="0" indent="0" algn="l" rtl="0">
              <a:spcBef>
                <a:spcPts val="0"/>
              </a:spcBef>
              <a:spcAft>
                <a:spcPts val="0"/>
              </a:spcAft>
              <a:buClr>
                <a:schemeClr val="dk1"/>
              </a:buClr>
              <a:buFont typeface="Arial"/>
              <a:buNone/>
            </a:pPr>
            <a:endParaRPr sz="500">
              <a:solidFill>
                <a:schemeClr val="dk1"/>
              </a:solidFill>
              <a:latin typeface="Calibri"/>
              <a:ea typeface="Calibri"/>
              <a:cs typeface="Calibri"/>
              <a:sym typeface="Calibri"/>
            </a:endParaRPr>
          </a:p>
        </p:txBody>
      </p:sp>
      <p:pic>
        <p:nvPicPr>
          <p:cNvPr id="147" name="Google Shape;147;p25"/>
          <p:cNvPicPr preferRelativeResize="0"/>
          <p:nvPr/>
        </p:nvPicPr>
        <p:blipFill>
          <a:blip r:embed="rId3">
            <a:alphaModFix/>
          </a:blip>
          <a:stretch>
            <a:fillRect/>
          </a:stretch>
        </p:blipFill>
        <p:spPr>
          <a:xfrm>
            <a:off x="2500225" y="1219575"/>
            <a:ext cx="2030276" cy="1239484"/>
          </a:xfrm>
          <a:prstGeom prst="rect">
            <a:avLst/>
          </a:prstGeom>
          <a:noFill/>
          <a:ln>
            <a:noFill/>
          </a:ln>
        </p:spPr>
      </p:pic>
      <p:pic>
        <p:nvPicPr>
          <p:cNvPr id="148" name="Google Shape;148;p25"/>
          <p:cNvPicPr preferRelativeResize="0"/>
          <p:nvPr/>
        </p:nvPicPr>
        <p:blipFill>
          <a:blip r:embed="rId4">
            <a:alphaModFix/>
          </a:blip>
          <a:stretch>
            <a:fillRect/>
          </a:stretch>
        </p:blipFill>
        <p:spPr>
          <a:xfrm>
            <a:off x="4549900" y="1219575"/>
            <a:ext cx="2030276" cy="1239484"/>
          </a:xfrm>
          <a:prstGeom prst="rect">
            <a:avLst/>
          </a:prstGeom>
          <a:noFill/>
          <a:ln>
            <a:noFill/>
          </a:ln>
        </p:spPr>
      </p:pic>
      <p:pic>
        <p:nvPicPr>
          <p:cNvPr id="149" name="Google Shape;149;p25"/>
          <p:cNvPicPr preferRelativeResize="0"/>
          <p:nvPr/>
        </p:nvPicPr>
        <p:blipFill>
          <a:blip r:embed="rId5">
            <a:alphaModFix/>
          </a:blip>
          <a:stretch>
            <a:fillRect/>
          </a:stretch>
        </p:blipFill>
        <p:spPr>
          <a:xfrm>
            <a:off x="2500225" y="2517566"/>
            <a:ext cx="2030276" cy="1239484"/>
          </a:xfrm>
          <a:prstGeom prst="rect">
            <a:avLst/>
          </a:prstGeom>
          <a:noFill/>
          <a:ln>
            <a:noFill/>
          </a:ln>
        </p:spPr>
      </p:pic>
      <p:pic>
        <p:nvPicPr>
          <p:cNvPr id="150" name="Google Shape;150;p25"/>
          <p:cNvPicPr preferRelativeResize="0"/>
          <p:nvPr/>
        </p:nvPicPr>
        <p:blipFill>
          <a:blip r:embed="rId6">
            <a:alphaModFix/>
          </a:blip>
          <a:stretch>
            <a:fillRect/>
          </a:stretch>
        </p:blipFill>
        <p:spPr>
          <a:xfrm>
            <a:off x="4549900" y="2517566"/>
            <a:ext cx="2030276" cy="1239470"/>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548</Words>
  <Application>Microsoft Office PowerPoint</Application>
  <PresentationFormat>On-screen Show (16:9)</PresentationFormat>
  <Paragraphs>37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Xuanchinh Tran</cp:lastModifiedBy>
  <cp:revision>1</cp:revision>
  <dcterms:modified xsi:type="dcterms:W3CDTF">2023-05-03T13:27:42Z</dcterms:modified>
</cp:coreProperties>
</file>