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51206400" cy="38404800"/>
  <p:notesSz cx="7010400" cy="9296400"/>
  <p:defaultTextStyle>
    <a:defPPr>
      <a:defRPr lang="en-US"/>
    </a:defPPr>
    <a:lvl1pPr marL="0" algn="l" defTabSz="2560320" rtl="0" eaLnBrk="1" latinLnBrk="0" hangingPunct="1">
      <a:defRPr sz="10100" kern="1200">
        <a:solidFill>
          <a:schemeClr val="tx1"/>
        </a:solidFill>
        <a:latin typeface="+mn-lt"/>
        <a:ea typeface="+mn-ea"/>
        <a:cs typeface="+mn-cs"/>
      </a:defRPr>
    </a:lvl1pPr>
    <a:lvl2pPr marL="2560320" algn="l" defTabSz="2560320" rtl="0" eaLnBrk="1" latinLnBrk="0" hangingPunct="1">
      <a:defRPr sz="10100" kern="1200">
        <a:solidFill>
          <a:schemeClr val="tx1"/>
        </a:solidFill>
        <a:latin typeface="+mn-lt"/>
        <a:ea typeface="+mn-ea"/>
        <a:cs typeface="+mn-cs"/>
      </a:defRPr>
    </a:lvl2pPr>
    <a:lvl3pPr marL="5120640" algn="l" defTabSz="2560320" rtl="0" eaLnBrk="1" latinLnBrk="0" hangingPunct="1">
      <a:defRPr sz="10100" kern="1200">
        <a:solidFill>
          <a:schemeClr val="tx1"/>
        </a:solidFill>
        <a:latin typeface="+mn-lt"/>
        <a:ea typeface="+mn-ea"/>
        <a:cs typeface="+mn-cs"/>
      </a:defRPr>
    </a:lvl3pPr>
    <a:lvl4pPr marL="7680960" algn="l" defTabSz="2560320" rtl="0" eaLnBrk="1" latinLnBrk="0" hangingPunct="1">
      <a:defRPr sz="10100" kern="1200">
        <a:solidFill>
          <a:schemeClr val="tx1"/>
        </a:solidFill>
        <a:latin typeface="+mn-lt"/>
        <a:ea typeface="+mn-ea"/>
        <a:cs typeface="+mn-cs"/>
      </a:defRPr>
    </a:lvl4pPr>
    <a:lvl5pPr marL="10241280" algn="l" defTabSz="2560320" rtl="0" eaLnBrk="1" latinLnBrk="0" hangingPunct="1">
      <a:defRPr sz="10100" kern="1200">
        <a:solidFill>
          <a:schemeClr val="tx1"/>
        </a:solidFill>
        <a:latin typeface="+mn-lt"/>
        <a:ea typeface="+mn-ea"/>
        <a:cs typeface="+mn-cs"/>
      </a:defRPr>
    </a:lvl5pPr>
    <a:lvl6pPr marL="12801600" algn="l" defTabSz="2560320" rtl="0" eaLnBrk="1" latinLnBrk="0" hangingPunct="1">
      <a:defRPr sz="10100" kern="1200">
        <a:solidFill>
          <a:schemeClr val="tx1"/>
        </a:solidFill>
        <a:latin typeface="+mn-lt"/>
        <a:ea typeface="+mn-ea"/>
        <a:cs typeface="+mn-cs"/>
      </a:defRPr>
    </a:lvl6pPr>
    <a:lvl7pPr marL="15361920" algn="l" defTabSz="2560320" rtl="0" eaLnBrk="1" latinLnBrk="0" hangingPunct="1">
      <a:defRPr sz="10100" kern="1200">
        <a:solidFill>
          <a:schemeClr val="tx1"/>
        </a:solidFill>
        <a:latin typeface="+mn-lt"/>
        <a:ea typeface="+mn-ea"/>
        <a:cs typeface="+mn-cs"/>
      </a:defRPr>
    </a:lvl7pPr>
    <a:lvl8pPr marL="17922240" algn="l" defTabSz="2560320" rtl="0" eaLnBrk="1" latinLnBrk="0" hangingPunct="1">
      <a:defRPr sz="10100" kern="1200">
        <a:solidFill>
          <a:schemeClr val="tx1"/>
        </a:solidFill>
        <a:latin typeface="+mn-lt"/>
        <a:ea typeface="+mn-ea"/>
        <a:cs typeface="+mn-cs"/>
      </a:defRPr>
    </a:lvl8pPr>
    <a:lvl9pPr marL="20482560" algn="l" defTabSz="2560320" rtl="0" eaLnBrk="1" latinLnBrk="0" hangingPunct="1">
      <a:defRPr sz="10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96">
          <p15:clr>
            <a:srgbClr val="A4A3A4"/>
          </p15:clr>
        </p15:guide>
        <p15:guide id="2" pos="161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5D20"/>
    <a:srgbClr val="B3B3B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599B0D-11DC-8AFF-A63A-B192327BEEAB}" v="82" dt="2022-11-30T03:01:58.041"/>
    <p1510:client id="{5FE3EF53-F494-C565-3B49-1E474BAAD252}" v="51" dt="2023-04-27T13:01:38.477"/>
    <p1510:client id="{994E2F4C-848A-DF79-8B8F-404A0EA3E857}" v="17" dt="2022-11-30T03:33:20.728"/>
    <p1510:client id="{BC0E2B4C-8AD9-74B4-AFAC-8D62AC2CEC79}" v="2645" dt="2022-11-30T02:34:10.8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9105" autoAdjust="0"/>
    <p:restoredTop sz="94643"/>
  </p:normalViewPr>
  <p:slideViewPr>
    <p:cSldViewPr snapToGrid="0" snapToObjects="1">
      <p:cViewPr>
        <p:scale>
          <a:sx n="50" d="100"/>
          <a:sy n="50" d="100"/>
        </p:scale>
        <p:origin x="84" y="-2946"/>
      </p:cViewPr>
      <p:guideLst>
        <p:guide orient="horz" pos="12096"/>
        <p:guide pos="1612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shton B. Clayborn, D.O." userId="S::abclayborn@cnhsa.com::43af87b1-660f-485a-8009-7b6b58f72b5d" providerId="AD" clId="Web-{5FE3EF53-F494-C565-3B49-1E474BAAD252}"/>
    <pc:docChg chg="modSld">
      <pc:chgData name="Ashton B. Clayborn, D.O." userId="S::abclayborn@cnhsa.com::43af87b1-660f-485a-8009-7b6b58f72b5d" providerId="AD" clId="Web-{5FE3EF53-F494-C565-3B49-1E474BAAD252}" dt="2023-04-27T13:01:38.477" v="49" actId="1076"/>
      <pc:docMkLst>
        <pc:docMk/>
      </pc:docMkLst>
      <pc:sldChg chg="addSp modSp">
        <pc:chgData name="Ashton B. Clayborn, D.O." userId="S::abclayborn@cnhsa.com::43af87b1-660f-485a-8009-7b6b58f72b5d" providerId="AD" clId="Web-{5FE3EF53-F494-C565-3B49-1E474BAAD252}" dt="2023-04-27T13:01:38.477" v="49" actId="1076"/>
        <pc:sldMkLst>
          <pc:docMk/>
          <pc:sldMk cId="2745852329" sldId="256"/>
        </pc:sldMkLst>
        <pc:spChg chg="mod">
          <ac:chgData name="Ashton B. Clayborn, D.O." userId="S::abclayborn@cnhsa.com::43af87b1-660f-485a-8009-7b6b58f72b5d" providerId="AD" clId="Web-{5FE3EF53-F494-C565-3B49-1E474BAAD252}" dt="2023-04-27T13:00:36.975" v="39" actId="20577"/>
          <ac:spMkLst>
            <pc:docMk/>
            <pc:sldMk cId="2745852329" sldId="256"/>
            <ac:spMk id="5" creationId="{00000000-0000-0000-0000-000000000000}"/>
          </ac:spMkLst>
        </pc:spChg>
        <pc:spChg chg="mod">
          <ac:chgData name="Ashton B. Clayborn, D.O." userId="S::abclayborn@cnhsa.com::43af87b1-660f-485a-8009-7b6b58f72b5d" providerId="AD" clId="Web-{5FE3EF53-F494-C565-3B49-1E474BAAD252}" dt="2023-04-27T13:01:38.477" v="49" actId="1076"/>
          <ac:spMkLst>
            <pc:docMk/>
            <pc:sldMk cId="2745852329" sldId="256"/>
            <ac:spMk id="59" creationId="{00000000-0000-0000-0000-000000000000}"/>
          </ac:spMkLst>
        </pc:spChg>
        <pc:spChg chg="mod">
          <ac:chgData name="Ashton B. Clayborn, D.O." userId="S::abclayborn@cnhsa.com::43af87b1-660f-485a-8009-7b6b58f72b5d" providerId="AD" clId="Web-{5FE3EF53-F494-C565-3B49-1E474BAAD252}" dt="2023-04-27T13:01:30.867" v="48" actId="1076"/>
          <ac:spMkLst>
            <pc:docMk/>
            <pc:sldMk cId="2745852329" sldId="256"/>
            <ac:spMk id="60" creationId="{00000000-0000-0000-0000-000000000000}"/>
          </ac:spMkLst>
        </pc:spChg>
        <pc:picChg chg="mod">
          <ac:chgData name="Ashton B. Clayborn, D.O." userId="S::abclayborn@cnhsa.com::43af87b1-660f-485a-8009-7b6b58f72b5d" providerId="AD" clId="Web-{5FE3EF53-F494-C565-3B49-1E474BAAD252}" dt="2023-04-27T13:01:14.476" v="47" actId="1076"/>
          <ac:picMkLst>
            <pc:docMk/>
            <pc:sldMk cId="2745852329" sldId="256"/>
            <ac:picMk id="3" creationId="{2E658252-153D-4956-A5A9-7745047B3E5E}"/>
          </ac:picMkLst>
        </pc:picChg>
        <pc:picChg chg="add mod">
          <ac:chgData name="Ashton B. Clayborn, D.O." userId="S::abclayborn@cnhsa.com::43af87b1-660f-485a-8009-7b6b58f72b5d" providerId="AD" clId="Web-{5FE3EF53-F494-C565-3B49-1E474BAAD252}" dt="2023-04-27T13:01:10.398" v="46" actId="14100"/>
          <ac:picMkLst>
            <pc:docMk/>
            <pc:sldMk cId="2745852329" sldId="256"/>
            <ac:picMk id="8" creationId="{3CA8A8B8-5D42-7D82-919D-7B93DDD9BC1A}"/>
          </ac:picMkLst>
        </pc:picChg>
        <pc:picChg chg="add mod">
          <ac:chgData name="Ashton B. Clayborn, D.O." userId="S::abclayborn@cnhsa.com::43af87b1-660f-485a-8009-7b6b58f72b5d" providerId="AD" clId="Web-{5FE3EF53-F494-C565-3B49-1E474BAAD252}" dt="2023-04-27T13:01:07.148" v="45" actId="14100"/>
          <ac:picMkLst>
            <pc:docMk/>
            <pc:sldMk cId="2745852329" sldId="256"/>
            <ac:picMk id="9" creationId="{889436B1-2622-289A-B866-6166FFA7CF67}"/>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523" cy="466247"/>
          </a:xfrm>
          <a:prstGeom prst="rect">
            <a:avLst/>
          </a:prstGeom>
        </p:spPr>
        <p:txBody>
          <a:bodyPr vert="horz" lIns="91330" tIns="45665" rIns="91330" bIns="45665" rtlCol="0"/>
          <a:lstStyle>
            <a:lvl1pPr algn="l">
              <a:defRPr sz="1200"/>
            </a:lvl1pPr>
          </a:lstStyle>
          <a:p>
            <a:endParaRPr lang="en-US" dirty="0"/>
          </a:p>
        </p:txBody>
      </p:sp>
      <p:sp>
        <p:nvSpPr>
          <p:cNvPr id="3" name="Date Placeholder 2"/>
          <p:cNvSpPr>
            <a:spLocks noGrp="1"/>
          </p:cNvSpPr>
          <p:nvPr>
            <p:ph type="dt" idx="1"/>
          </p:nvPr>
        </p:nvSpPr>
        <p:spPr>
          <a:xfrm>
            <a:off x="3971292" y="1"/>
            <a:ext cx="3037523" cy="466247"/>
          </a:xfrm>
          <a:prstGeom prst="rect">
            <a:avLst/>
          </a:prstGeom>
        </p:spPr>
        <p:txBody>
          <a:bodyPr vert="horz" lIns="91330" tIns="45665" rIns="91330" bIns="45665" rtlCol="0"/>
          <a:lstStyle>
            <a:lvl1pPr algn="r">
              <a:defRPr sz="1200"/>
            </a:lvl1pPr>
          </a:lstStyle>
          <a:p>
            <a:fld id="{002780EA-336A-4AEA-B2DD-76D57A329C14}" type="datetimeFigureOut">
              <a:rPr lang="en-US" smtClean="0"/>
              <a:t>4/27/2023</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330" tIns="45665" rIns="91330" bIns="45665" rtlCol="0" anchor="ctr"/>
          <a:lstStyle/>
          <a:p>
            <a:endParaRPr lang="en-US" dirty="0"/>
          </a:p>
        </p:txBody>
      </p:sp>
      <p:sp>
        <p:nvSpPr>
          <p:cNvPr id="5" name="Notes Placeholder 4"/>
          <p:cNvSpPr>
            <a:spLocks noGrp="1"/>
          </p:cNvSpPr>
          <p:nvPr>
            <p:ph type="body" sz="quarter" idx="3"/>
          </p:nvPr>
        </p:nvSpPr>
        <p:spPr>
          <a:xfrm>
            <a:off x="700723" y="4473754"/>
            <a:ext cx="5608954" cy="3660200"/>
          </a:xfrm>
          <a:prstGeom prst="rect">
            <a:avLst/>
          </a:prstGeom>
        </p:spPr>
        <p:txBody>
          <a:bodyPr vert="horz" lIns="91330" tIns="45665" rIns="91330" bIns="45665"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0153"/>
            <a:ext cx="3037523" cy="466247"/>
          </a:xfrm>
          <a:prstGeom prst="rect">
            <a:avLst/>
          </a:prstGeom>
        </p:spPr>
        <p:txBody>
          <a:bodyPr vert="horz" lIns="91330" tIns="45665" rIns="91330" bIns="4566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1292" y="8830153"/>
            <a:ext cx="3037523" cy="466247"/>
          </a:xfrm>
          <a:prstGeom prst="rect">
            <a:avLst/>
          </a:prstGeom>
        </p:spPr>
        <p:txBody>
          <a:bodyPr vert="horz" lIns="91330" tIns="45665" rIns="91330" bIns="45665" rtlCol="0" anchor="b"/>
          <a:lstStyle>
            <a:lvl1pPr algn="r">
              <a:defRPr sz="1200"/>
            </a:lvl1pPr>
          </a:lstStyle>
          <a:p>
            <a:fld id="{89DB9C8E-0AB4-4C1D-AB46-324729830B62}" type="slidenum">
              <a:rPr lang="en-US" smtClean="0"/>
              <a:t>‹#›</a:t>
            </a:fld>
            <a:endParaRPr lang="en-US" dirty="0"/>
          </a:p>
        </p:txBody>
      </p:sp>
    </p:spTree>
    <p:extLst>
      <p:ext uri="{BB962C8B-B14F-4D97-AF65-F5344CB8AC3E}">
        <p14:creationId xmlns:p14="http://schemas.microsoft.com/office/powerpoint/2010/main" val="1031242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9DB9C8E-0AB4-4C1D-AB46-324729830B62}" type="slidenum">
              <a:rPr lang="en-US" smtClean="0"/>
              <a:t>1</a:t>
            </a:fld>
            <a:endParaRPr lang="en-US" dirty="0"/>
          </a:p>
        </p:txBody>
      </p:sp>
    </p:spTree>
    <p:extLst>
      <p:ext uri="{BB962C8B-B14F-4D97-AF65-F5344CB8AC3E}">
        <p14:creationId xmlns:p14="http://schemas.microsoft.com/office/powerpoint/2010/main" val="21869206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11930383"/>
            <a:ext cx="43525440" cy="8232140"/>
          </a:xfrm>
        </p:spPr>
        <p:txBody>
          <a:bodyPr/>
          <a:lstStyle/>
          <a:p>
            <a:r>
              <a:rPr lang="en-US"/>
              <a:t>Click to edit Master title style</a:t>
            </a:r>
          </a:p>
        </p:txBody>
      </p:sp>
      <p:sp>
        <p:nvSpPr>
          <p:cNvPr id="3" name="Subtitle 2"/>
          <p:cNvSpPr>
            <a:spLocks noGrp="1"/>
          </p:cNvSpPr>
          <p:nvPr>
            <p:ph type="subTitle" idx="1"/>
          </p:nvPr>
        </p:nvSpPr>
        <p:spPr>
          <a:xfrm>
            <a:off x="7680960" y="21762720"/>
            <a:ext cx="35844480" cy="9814560"/>
          </a:xfrm>
        </p:spPr>
        <p:txBody>
          <a:bodyPr/>
          <a:lstStyle>
            <a:lvl1pPr marL="0" indent="0" algn="ctr">
              <a:buNone/>
              <a:defRPr>
                <a:solidFill>
                  <a:schemeClr val="tx1">
                    <a:tint val="75000"/>
                  </a:schemeClr>
                </a:solidFill>
              </a:defRPr>
            </a:lvl1pPr>
            <a:lvl2pPr marL="2560320" indent="0" algn="ctr">
              <a:buNone/>
              <a:defRPr>
                <a:solidFill>
                  <a:schemeClr val="tx1">
                    <a:tint val="75000"/>
                  </a:schemeClr>
                </a:solidFill>
              </a:defRPr>
            </a:lvl2pPr>
            <a:lvl3pPr marL="5120640" indent="0" algn="ctr">
              <a:buNone/>
              <a:defRPr>
                <a:solidFill>
                  <a:schemeClr val="tx1">
                    <a:tint val="75000"/>
                  </a:schemeClr>
                </a:solidFill>
              </a:defRPr>
            </a:lvl3pPr>
            <a:lvl4pPr marL="7680960" indent="0" algn="ctr">
              <a:buNone/>
              <a:defRPr>
                <a:solidFill>
                  <a:schemeClr val="tx1">
                    <a:tint val="75000"/>
                  </a:schemeClr>
                </a:solidFill>
              </a:defRPr>
            </a:lvl4pPr>
            <a:lvl5pPr marL="10241280" indent="0" algn="ctr">
              <a:buNone/>
              <a:defRPr>
                <a:solidFill>
                  <a:schemeClr val="tx1">
                    <a:tint val="75000"/>
                  </a:schemeClr>
                </a:solidFill>
              </a:defRPr>
            </a:lvl5pPr>
            <a:lvl6pPr marL="12801600" indent="0" algn="ctr">
              <a:buNone/>
              <a:defRPr>
                <a:solidFill>
                  <a:schemeClr val="tx1">
                    <a:tint val="75000"/>
                  </a:schemeClr>
                </a:solidFill>
              </a:defRPr>
            </a:lvl6pPr>
            <a:lvl7pPr marL="15361920" indent="0" algn="ctr">
              <a:buNone/>
              <a:defRPr>
                <a:solidFill>
                  <a:schemeClr val="tx1">
                    <a:tint val="75000"/>
                  </a:schemeClr>
                </a:solidFill>
              </a:defRPr>
            </a:lvl7pPr>
            <a:lvl8pPr marL="17922240" indent="0" algn="ctr">
              <a:buNone/>
              <a:defRPr>
                <a:solidFill>
                  <a:schemeClr val="tx1">
                    <a:tint val="75000"/>
                  </a:schemeClr>
                </a:solidFill>
              </a:defRPr>
            </a:lvl8pPr>
            <a:lvl9pPr marL="2048256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787A2D0-92B3-2E45-A812-EE0DAE6F93B1}" type="datetimeFigureOut">
              <a:rPr lang="en-US" smtClean="0"/>
              <a:t>4/27/2023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dirty="0"/>
          </a:p>
        </p:txBody>
      </p:sp>
    </p:spTree>
    <p:extLst>
      <p:ext uri="{BB962C8B-B14F-4D97-AF65-F5344CB8AC3E}">
        <p14:creationId xmlns:p14="http://schemas.microsoft.com/office/powerpoint/2010/main" val="1639390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87A2D0-92B3-2E45-A812-EE0DAE6F93B1}" type="datetimeFigureOut">
              <a:rPr lang="en-US" smtClean="0"/>
              <a:t>4/27/2023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dirty="0"/>
          </a:p>
        </p:txBody>
      </p:sp>
    </p:spTree>
    <p:extLst>
      <p:ext uri="{BB962C8B-B14F-4D97-AF65-F5344CB8AC3E}">
        <p14:creationId xmlns:p14="http://schemas.microsoft.com/office/powerpoint/2010/main" val="828619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7901540" y="8614416"/>
            <a:ext cx="64514733" cy="1834984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339576" y="8614416"/>
            <a:ext cx="192708527" cy="1834984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87A2D0-92B3-2E45-A812-EE0DAE6F93B1}" type="datetimeFigureOut">
              <a:rPr lang="en-US" smtClean="0"/>
              <a:t>4/27/2023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dirty="0"/>
          </a:p>
        </p:txBody>
      </p:sp>
    </p:spTree>
    <p:extLst>
      <p:ext uri="{BB962C8B-B14F-4D97-AF65-F5344CB8AC3E}">
        <p14:creationId xmlns:p14="http://schemas.microsoft.com/office/powerpoint/2010/main" val="515243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87A2D0-92B3-2E45-A812-EE0DAE6F93B1}" type="datetimeFigureOut">
              <a:rPr lang="en-US" smtClean="0"/>
              <a:t>4/27/2023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dirty="0"/>
          </a:p>
        </p:txBody>
      </p:sp>
    </p:spTree>
    <p:extLst>
      <p:ext uri="{BB962C8B-B14F-4D97-AF65-F5344CB8AC3E}">
        <p14:creationId xmlns:p14="http://schemas.microsoft.com/office/powerpoint/2010/main" val="800884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3" y="24678643"/>
            <a:ext cx="43525440" cy="7627620"/>
          </a:xfrm>
        </p:spPr>
        <p:txBody>
          <a:bodyPr anchor="t"/>
          <a:lstStyle>
            <a:lvl1pPr algn="l">
              <a:defRPr sz="22400" b="1" cap="all"/>
            </a:lvl1pPr>
          </a:lstStyle>
          <a:p>
            <a:r>
              <a:rPr lang="en-US"/>
              <a:t>Click to edit Master title style</a:t>
            </a:r>
          </a:p>
        </p:txBody>
      </p:sp>
      <p:sp>
        <p:nvSpPr>
          <p:cNvPr id="3" name="Text Placeholder 2"/>
          <p:cNvSpPr>
            <a:spLocks noGrp="1"/>
          </p:cNvSpPr>
          <p:nvPr>
            <p:ph type="body" idx="1"/>
          </p:nvPr>
        </p:nvSpPr>
        <p:spPr>
          <a:xfrm>
            <a:off x="4044953" y="16277596"/>
            <a:ext cx="43525440" cy="8401047"/>
          </a:xfrm>
        </p:spPr>
        <p:txBody>
          <a:bodyPr anchor="b"/>
          <a:lstStyle>
            <a:lvl1pPr marL="0" indent="0">
              <a:buNone/>
              <a:defRPr sz="11200">
                <a:solidFill>
                  <a:schemeClr val="tx1">
                    <a:tint val="75000"/>
                  </a:schemeClr>
                </a:solidFill>
              </a:defRPr>
            </a:lvl1pPr>
            <a:lvl2pPr marL="2560320" indent="0">
              <a:buNone/>
              <a:defRPr sz="10100">
                <a:solidFill>
                  <a:schemeClr val="tx1">
                    <a:tint val="75000"/>
                  </a:schemeClr>
                </a:solidFill>
              </a:defRPr>
            </a:lvl2pPr>
            <a:lvl3pPr marL="5120640" indent="0">
              <a:buNone/>
              <a:defRPr sz="9000">
                <a:solidFill>
                  <a:schemeClr val="tx1">
                    <a:tint val="75000"/>
                  </a:schemeClr>
                </a:solidFill>
              </a:defRPr>
            </a:lvl3pPr>
            <a:lvl4pPr marL="7680960" indent="0">
              <a:buNone/>
              <a:defRPr sz="7800">
                <a:solidFill>
                  <a:schemeClr val="tx1">
                    <a:tint val="75000"/>
                  </a:schemeClr>
                </a:solidFill>
              </a:defRPr>
            </a:lvl4pPr>
            <a:lvl5pPr marL="10241280" indent="0">
              <a:buNone/>
              <a:defRPr sz="7800">
                <a:solidFill>
                  <a:schemeClr val="tx1">
                    <a:tint val="75000"/>
                  </a:schemeClr>
                </a:solidFill>
              </a:defRPr>
            </a:lvl5pPr>
            <a:lvl6pPr marL="12801600" indent="0">
              <a:buNone/>
              <a:defRPr sz="7800">
                <a:solidFill>
                  <a:schemeClr val="tx1">
                    <a:tint val="75000"/>
                  </a:schemeClr>
                </a:solidFill>
              </a:defRPr>
            </a:lvl6pPr>
            <a:lvl7pPr marL="15361920" indent="0">
              <a:buNone/>
              <a:defRPr sz="7800">
                <a:solidFill>
                  <a:schemeClr val="tx1">
                    <a:tint val="75000"/>
                  </a:schemeClr>
                </a:solidFill>
              </a:defRPr>
            </a:lvl7pPr>
            <a:lvl8pPr marL="17922240" indent="0">
              <a:buNone/>
              <a:defRPr sz="7800">
                <a:solidFill>
                  <a:schemeClr val="tx1">
                    <a:tint val="75000"/>
                  </a:schemeClr>
                </a:solidFill>
              </a:defRPr>
            </a:lvl8pPr>
            <a:lvl9pPr marL="20482560" indent="0">
              <a:buNone/>
              <a:defRPr sz="7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787A2D0-92B3-2E45-A812-EE0DAE6F93B1}" type="datetimeFigureOut">
              <a:rPr lang="en-US" smtClean="0"/>
              <a:t>4/27/2023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dirty="0"/>
          </a:p>
        </p:txBody>
      </p:sp>
    </p:spTree>
    <p:extLst>
      <p:ext uri="{BB962C8B-B14F-4D97-AF65-F5344CB8AC3E}">
        <p14:creationId xmlns:p14="http://schemas.microsoft.com/office/powerpoint/2010/main" val="3540422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339573" y="50184056"/>
            <a:ext cx="128611627" cy="141928847"/>
          </a:xfrm>
        </p:spPr>
        <p:txBody>
          <a:bodyPr/>
          <a:lstStyle>
            <a:lvl1pPr>
              <a:defRPr sz="15700"/>
            </a:lvl1pPr>
            <a:lvl2pPr>
              <a:defRPr sz="13400"/>
            </a:lvl2pPr>
            <a:lvl3pPr>
              <a:defRPr sz="11200"/>
            </a:lvl3pPr>
            <a:lvl4pPr>
              <a:defRPr sz="10100"/>
            </a:lvl4pPr>
            <a:lvl5pPr>
              <a:defRPr sz="10100"/>
            </a:lvl5pPr>
            <a:lvl6pPr>
              <a:defRPr sz="10100"/>
            </a:lvl6pPr>
            <a:lvl7pPr>
              <a:defRPr sz="10100"/>
            </a:lvl7pPr>
            <a:lvl8pPr>
              <a:defRPr sz="10100"/>
            </a:lvl8pPr>
            <a:lvl9pPr>
              <a:defRPr sz="10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43804643" y="50184056"/>
            <a:ext cx="128611633" cy="141928847"/>
          </a:xfrm>
        </p:spPr>
        <p:txBody>
          <a:bodyPr/>
          <a:lstStyle>
            <a:lvl1pPr>
              <a:defRPr sz="15700"/>
            </a:lvl1pPr>
            <a:lvl2pPr>
              <a:defRPr sz="13400"/>
            </a:lvl2pPr>
            <a:lvl3pPr>
              <a:defRPr sz="11200"/>
            </a:lvl3pPr>
            <a:lvl4pPr>
              <a:defRPr sz="10100"/>
            </a:lvl4pPr>
            <a:lvl5pPr>
              <a:defRPr sz="10100"/>
            </a:lvl5pPr>
            <a:lvl6pPr>
              <a:defRPr sz="10100"/>
            </a:lvl6pPr>
            <a:lvl7pPr>
              <a:defRPr sz="10100"/>
            </a:lvl7pPr>
            <a:lvl8pPr>
              <a:defRPr sz="10100"/>
            </a:lvl8pPr>
            <a:lvl9pPr>
              <a:defRPr sz="10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787A2D0-92B3-2E45-A812-EE0DAE6F93B1}" type="datetimeFigureOut">
              <a:rPr lang="en-US" smtClean="0"/>
              <a:t>4/27/2023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D694C2D-7CB2-4D4D-B540-5B35917390CD}" type="slidenum">
              <a:rPr lang="en-US" smtClean="0"/>
              <a:t>‹#›</a:t>
            </a:fld>
            <a:endParaRPr lang="en-US" dirty="0"/>
          </a:p>
        </p:txBody>
      </p:sp>
    </p:spTree>
    <p:extLst>
      <p:ext uri="{BB962C8B-B14F-4D97-AF65-F5344CB8AC3E}">
        <p14:creationId xmlns:p14="http://schemas.microsoft.com/office/powerpoint/2010/main" val="3213335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320" y="1537973"/>
            <a:ext cx="46085760" cy="64008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60320" y="8596633"/>
            <a:ext cx="22625053" cy="3582667"/>
          </a:xfrm>
        </p:spPr>
        <p:txBody>
          <a:bodyPr anchor="b"/>
          <a:lstStyle>
            <a:lvl1pPr marL="0" indent="0">
              <a:buNone/>
              <a:defRPr sz="13400" b="1"/>
            </a:lvl1pPr>
            <a:lvl2pPr marL="2560320" indent="0">
              <a:buNone/>
              <a:defRPr sz="11200" b="1"/>
            </a:lvl2pPr>
            <a:lvl3pPr marL="5120640" indent="0">
              <a:buNone/>
              <a:defRPr sz="10100" b="1"/>
            </a:lvl3pPr>
            <a:lvl4pPr marL="7680960" indent="0">
              <a:buNone/>
              <a:defRPr sz="9000" b="1"/>
            </a:lvl4pPr>
            <a:lvl5pPr marL="10241280" indent="0">
              <a:buNone/>
              <a:defRPr sz="9000" b="1"/>
            </a:lvl5pPr>
            <a:lvl6pPr marL="12801600" indent="0">
              <a:buNone/>
              <a:defRPr sz="9000" b="1"/>
            </a:lvl6pPr>
            <a:lvl7pPr marL="15361920" indent="0">
              <a:buNone/>
              <a:defRPr sz="9000" b="1"/>
            </a:lvl7pPr>
            <a:lvl8pPr marL="17922240" indent="0">
              <a:buNone/>
              <a:defRPr sz="9000" b="1"/>
            </a:lvl8pPr>
            <a:lvl9pPr marL="20482560" indent="0">
              <a:buNone/>
              <a:defRPr sz="9000" b="1"/>
            </a:lvl9pPr>
          </a:lstStyle>
          <a:p>
            <a:pPr lvl="0"/>
            <a:r>
              <a:rPr lang="en-US"/>
              <a:t>Click to edit Master text styles</a:t>
            </a:r>
          </a:p>
        </p:txBody>
      </p:sp>
      <p:sp>
        <p:nvSpPr>
          <p:cNvPr id="4" name="Content Placeholder 3"/>
          <p:cNvSpPr>
            <a:spLocks noGrp="1"/>
          </p:cNvSpPr>
          <p:nvPr>
            <p:ph sz="half" idx="2"/>
          </p:nvPr>
        </p:nvSpPr>
        <p:spPr>
          <a:xfrm>
            <a:off x="2560320" y="12179300"/>
            <a:ext cx="22625053" cy="22127213"/>
          </a:xfrm>
        </p:spPr>
        <p:txBody>
          <a:bodyPr/>
          <a:lstStyle>
            <a:lvl1pPr>
              <a:defRPr sz="13400"/>
            </a:lvl1pPr>
            <a:lvl2pPr>
              <a:defRPr sz="11200"/>
            </a:lvl2pPr>
            <a:lvl3pPr>
              <a:defRPr sz="10100"/>
            </a:lvl3pPr>
            <a:lvl4pPr>
              <a:defRPr sz="9000"/>
            </a:lvl4pPr>
            <a:lvl5pPr>
              <a:defRPr sz="9000"/>
            </a:lvl5pPr>
            <a:lvl6pPr>
              <a:defRPr sz="9000"/>
            </a:lvl6pPr>
            <a:lvl7pPr>
              <a:defRPr sz="9000"/>
            </a:lvl7pPr>
            <a:lvl8pPr>
              <a:defRPr sz="9000"/>
            </a:lvl8pPr>
            <a:lvl9pPr>
              <a:defRPr sz="9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6012143" y="8596633"/>
            <a:ext cx="22633940" cy="3582667"/>
          </a:xfrm>
        </p:spPr>
        <p:txBody>
          <a:bodyPr anchor="b"/>
          <a:lstStyle>
            <a:lvl1pPr marL="0" indent="0">
              <a:buNone/>
              <a:defRPr sz="13400" b="1"/>
            </a:lvl1pPr>
            <a:lvl2pPr marL="2560320" indent="0">
              <a:buNone/>
              <a:defRPr sz="11200" b="1"/>
            </a:lvl2pPr>
            <a:lvl3pPr marL="5120640" indent="0">
              <a:buNone/>
              <a:defRPr sz="10100" b="1"/>
            </a:lvl3pPr>
            <a:lvl4pPr marL="7680960" indent="0">
              <a:buNone/>
              <a:defRPr sz="9000" b="1"/>
            </a:lvl4pPr>
            <a:lvl5pPr marL="10241280" indent="0">
              <a:buNone/>
              <a:defRPr sz="9000" b="1"/>
            </a:lvl5pPr>
            <a:lvl6pPr marL="12801600" indent="0">
              <a:buNone/>
              <a:defRPr sz="9000" b="1"/>
            </a:lvl6pPr>
            <a:lvl7pPr marL="15361920" indent="0">
              <a:buNone/>
              <a:defRPr sz="9000" b="1"/>
            </a:lvl7pPr>
            <a:lvl8pPr marL="17922240" indent="0">
              <a:buNone/>
              <a:defRPr sz="9000" b="1"/>
            </a:lvl8pPr>
            <a:lvl9pPr marL="20482560" indent="0">
              <a:buNone/>
              <a:defRPr sz="9000" b="1"/>
            </a:lvl9pPr>
          </a:lstStyle>
          <a:p>
            <a:pPr lvl="0"/>
            <a:r>
              <a:rPr lang="en-US"/>
              <a:t>Click to edit Master text styles</a:t>
            </a:r>
          </a:p>
        </p:txBody>
      </p:sp>
      <p:sp>
        <p:nvSpPr>
          <p:cNvPr id="6" name="Content Placeholder 5"/>
          <p:cNvSpPr>
            <a:spLocks noGrp="1"/>
          </p:cNvSpPr>
          <p:nvPr>
            <p:ph sz="quarter" idx="4"/>
          </p:nvPr>
        </p:nvSpPr>
        <p:spPr>
          <a:xfrm>
            <a:off x="26012143" y="12179300"/>
            <a:ext cx="22633940" cy="22127213"/>
          </a:xfrm>
        </p:spPr>
        <p:txBody>
          <a:bodyPr/>
          <a:lstStyle>
            <a:lvl1pPr>
              <a:defRPr sz="13400"/>
            </a:lvl1pPr>
            <a:lvl2pPr>
              <a:defRPr sz="11200"/>
            </a:lvl2pPr>
            <a:lvl3pPr>
              <a:defRPr sz="10100"/>
            </a:lvl3pPr>
            <a:lvl4pPr>
              <a:defRPr sz="9000"/>
            </a:lvl4pPr>
            <a:lvl5pPr>
              <a:defRPr sz="9000"/>
            </a:lvl5pPr>
            <a:lvl6pPr>
              <a:defRPr sz="9000"/>
            </a:lvl6pPr>
            <a:lvl7pPr>
              <a:defRPr sz="9000"/>
            </a:lvl7pPr>
            <a:lvl8pPr>
              <a:defRPr sz="9000"/>
            </a:lvl8pPr>
            <a:lvl9pPr>
              <a:defRPr sz="9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787A2D0-92B3-2E45-A812-EE0DAE6F93B1}" type="datetimeFigureOut">
              <a:rPr lang="en-US" smtClean="0"/>
              <a:t>4/27/2023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D694C2D-7CB2-4D4D-B540-5B35917390CD}" type="slidenum">
              <a:rPr lang="en-US" smtClean="0"/>
              <a:t>‹#›</a:t>
            </a:fld>
            <a:endParaRPr lang="en-US" dirty="0"/>
          </a:p>
        </p:txBody>
      </p:sp>
    </p:spTree>
    <p:extLst>
      <p:ext uri="{BB962C8B-B14F-4D97-AF65-F5344CB8AC3E}">
        <p14:creationId xmlns:p14="http://schemas.microsoft.com/office/powerpoint/2010/main" val="3375108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787A2D0-92B3-2E45-A812-EE0DAE6F93B1}" type="datetimeFigureOut">
              <a:rPr lang="en-US" smtClean="0"/>
              <a:t>4/27/2023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D694C2D-7CB2-4D4D-B540-5B35917390CD}" type="slidenum">
              <a:rPr lang="en-US" smtClean="0"/>
              <a:t>‹#›</a:t>
            </a:fld>
            <a:endParaRPr lang="en-US" dirty="0"/>
          </a:p>
        </p:txBody>
      </p:sp>
    </p:spTree>
    <p:extLst>
      <p:ext uri="{BB962C8B-B14F-4D97-AF65-F5344CB8AC3E}">
        <p14:creationId xmlns:p14="http://schemas.microsoft.com/office/powerpoint/2010/main" val="4205893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87A2D0-92B3-2E45-A812-EE0DAE6F93B1}" type="datetimeFigureOut">
              <a:rPr lang="en-US" smtClean="0"/>
              <a:t>4/27/2023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D694C2D-7CB2-4D4D-B540-5B35917390CD}" type="slidenum">
              <a:rPr lang="en-US" smtClean="0"/>
              <a:t>‹#›</a:t>
            </a:fld>
            <a:endParaRPr lang="en-US" dirty="0"/>
          </a:p>
        </p:txBody>
      </p:sp>
    </p:spTree>
    <p:extLst>
      <p:ext uri="{BB962C8B-B14F-4D97-AF65-F5344CB8AC3E}">
        <p14:creationId xmlns:p14="http://schemas.microsoft.com/office/powerpoint/2010/main" val="1534203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3" y="1529080"/>
            <a:ext cx="16846553" cy="6507480"/>
          </a:xfrm>
        </p:spPr>
        <p:txBody>
          <a:bodyPr anchor="b"/>
          <a:lstStyle>
            <a:lvl1pPr algn="l">
              <a:defRPr sz="11200" b="1"/>
            </a:lvl1pPr>
          </a:lstStyle>
          <a:p>
            <a:r>
              <a:rPr lang="en-US"/>
              <a:t>Click to edit Master title style</a:t>
            </a:r>
          </a:p>
        </p:txBody>
      </p:sp>
      <p:sp>
        <p:nvSpPr>
          <p:cNvPr id="3" name="Content Placeholder 2"/>
          <p:cNvSpPr>
            <a:spLocks noGrp="1"/>
          </p:cNvSpPr>
          <p:nvPr>
            <p:ph idx="1"/>
          </p:nvPr>
        </p:nvSpPr>
        <p:spPr>
          <a:xfrm>
            <a:off x="20020280" y="1529083"/>
            <a:ext cx="28625800" cy="32777433"/>
          </a:xfrm>
        </p:spPr>
        <p:txBody>
          <a:bodyPr/>
          <a:lstStyle>
            <a:lvl1pPr>
              <a:defRPr sz="17900"/>
            </a:lvl1pPr>
            <a:lvl2pPr>
              <a:defRPr sz="15700"/>
            </a:lvl2pPr>
            <a:lvl3pPr>
              <a:defRPr sz="13400"/>
            </a:lvl3pPr>
            <a:lvl4pPr>
              <a:defRPr sz="11200"/>
            </a:lvl4pPr>
            <a:lvl5pPr>
              <a:defRPr sz="11200"/>
            </a:lvl5pPr>
            <a:lvl6pPr>
              <a:defRPr sz="11200"/>
            </a:lvl6pPr>
            <a:lvl7pPr>
              <a:defRPr sz="11200"/>
            </a:lvl7pPr>
            <a:lvl8pPr>
              <a:defRPr sz="11200"/>
            </a:lvl8pPr>
            <a:lvl9pPr>
              <a:defRPr sz="1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3" y="8036563"/>
            <a:ext cx="16846553" cy="26269953"/>
          </a:xfrm>
        </p:spPr>
        <p:txBody>
          <a:bodyPr/>
          <a:lstStyle>
            <a:lvl1pPr marL="0" indent="0">
              <a:buNone/>
              <a:defRPr sz="7800"/>
            </a:lvl1pPr>
            <a:lvl2pPr marL="2560320" indent="0">
              <a:buNone/>
              <a:defRPr sz="6700"/>
            </a:lvl2pPr>
            <a:lvl3pPr marL="5120640" indent="0">
              <a:buNone/>
              <a:defRPr sz="5600"/>
            </a:lvl3pPr>
            <a:lvl4pPr marL="7680960" indent="0">
              <a:buNone/>
              <a:defRPr sz="5000"/>
            </a:lvl4pPr>
            <a:lvl5pPr marL="10241280" indent="0">
              <a:buNone/>
              <a:defRPr sz="5000"/>
            </a:lvl5pPr>
            <a:lvl6pPr marL="12801600" indent="0">
              <a:buNone/>
              <a:defRPr sz="5000"/>
            </a:lvl6pPr>
            <a:lvl7pPr marL="15361920" indent="0">
              <a:buNone/>
              <a:defRPr sz="5000"/>
            </a:lvl7pPr>
            <a:lvl8pPr marL="17922240" indent="0">
              <a:buNone/>
              <a:defRPr sz="5000"/>
            </a:lvl8pPr>
            <a:lvl9pPr marL="20482560" indent="0">
              <a:buNone/>
              <a:defRPr sz="5000"/>
            </a:lvl9pPr>
          </a:lstStyle>
          <a:p>
            <a:pPr lvl="0"/>
            <a:r>
              <a:rPr lang="en-US"/>
              <a:t>Click to edit Master text styles</a:t>
            </a:r>
          </a:p>
        </p:txBody>
      </p:sp>
      <p:sp>
        <p:nvSpPr>
          <p:cNvPr id="5" name="Date Placeholder 4"/>
          <p:cNvSpPr>
            <a:spLocks noGrp="1"/>
          </p:cNvSpPr>
          <p:nvPr>
            <p:ph type="dt" sz="half" idx="10"/>
          </p:nvPr>
        </p:nvSpPr>
        <p:spPr/>
        <p:txBody>
          <a:bodyPr/>
          <a:lstStyle/>
          <a:p>
            <a:fld id="{2787A2D0-92B3-2E45-A812-EE0DAE6F93B1}" type="datetimeFigureOut">
              <a:rPr lang="en-US" smtClean="0"/>
              <a:t>4/27/2023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D694C2D-7CB2-4D4D-B540-5B35917390CD}" type="slidenum">
              <a:rPr lang="en-US" smtClean="0"/>
              <a:t>‹#›</a:t>
            </a:fld>
            <a:endParaRPr lang="en-US" dirty="0"/>
          </a:p>
        </p:txBody>
      </p:sp>
    </p:spTree>
    <p:extLst>
      <p:ext uri="{BB962C8B-B14F-4D97-AF65-F5344CB8AC3E}">
        <p14:creationId xmlns:p14="http://schemas.microsoft.com/office/powerpoint/2010/main" val="3114686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3" y="26883360"/>
            <a:ext cx="30723840" cy="3173733"/>
          </a:xfrm>
        </p:spPr>
        <p:txBody>
          <a:bodyPr anchor="b"/>
          <a:lstStyle>
            <a:lvl1pPr algn="l">
              <a:defRPr sz="11200" b="1"/>
            </a:lvl1pPr>
          </a:lstStyle>
          <a:p>
            <a:r>
              <a:rPr lang="en-US"/>
              <a:t>Click to edit Master title style</a:t>
            </a:r>
          </a:p>
        </p:txBody>
      </p:sp>
      <p:sp>
        <p:nvSpPr>
          <p:cNvPr id="3" name="Picture Placeholder 2"/>
          <p:cNvSpPr>
            <a:spLocks noGrp="1"/>
          </p:cNvSpPr>
          <p:nvPr>
            <p:ph type="pic" idx="1"/>
          </p:nvPr>
        </p:nvSpPr>
        <p:spPr>
          <a:xfrm>
            <a:off x="10036813" y="3431540"/>
            <a:ext cx="30723840" cy="23042880"/>
          </a:xfrm>
        </p:spPr>
        <p:txBody>
          <a:bodyPr/>
          <a:lstStyle>
            <a:lvl1pPr marL="0" indent="0">
              <a:buNone/>
              <a:defRPr sz="17900"/>
            </a:lvl1pPr>
            <a:lvl2pPr marL="2560320" indent="0">
              <a:buNone/>
              <a:defRPr sz="15700"/>
            </a:lvl2pPr>
            <a:lvl3pPr marL="5120640" indent="0">
              <a:buNone/>
              <a:defRPr sz="13400"/>
            </a:lvl3pPr>
            <a:lvl4pPr marL="7680960" indent="0">
              <a:buNone/>
              <a:defRPr sz="11200"/>
            </a:lvl4pPr>
            <a:lvl5pPr marL="10241280" indent="0">
              <a:buNone/>
              <a:defRPr sz="11200"/>
            </a:lvl5pPr>
            <a:lvl6pPr marL="12801600" indent="0">
              <a:buNone/>
              <a:defRPr sz="11200"/>
            </a:lvl6pPr>
            <a:lvl7pPr marL="15361920" indent="0">
              <a:buNone/>
              <a:defRPr sz="11200"/>
            </a:lvl7pPr>
            <a:lvl8pPr marL="17922240" indent="0">
              <a:buNone/>
              <a:defRPr sz="11200"/>
            </a:lvl8pPr>
            <a:lvl9pPr marL="20482560" indent="0">
              <a:buNone/>
              <a:defRPr sz="11200"/>
            </a:lvl9pPr>
          </a:lstStyle>
          <a:p>
            <a:endParaRPr lang="en-US" dirty="0"/>
          </a:p>
        </p:txBody>
      </p:sp>
      <p:sp>
        <p:nvSpPr>
          <p:cNvPr id="4" name="Text Placeholder 3"/>
          <p:cNvSpPr>
            <a:spLocks noGrp="1"/>
          </p:cNvSpPr>
          <p:nvPr>
            <p:ph type="body" sz="half" idx="2"/>
          </p:nvPr>
        </p:nvSpPr>
        <p:spPr>
          <a:xfrm>
            <a:off x="10036813" y="30057093"/>
            <a:ext cx="30723840" cy="4507227"/>
          </a:xfrm>
        </p:spPr>
        <p:txBody>
          <a:bodyPr/>
          <a:lstStyle>
            <a:lvl1pPr marL="0" indent="0">
              <a:buNone/>
              <a:defRPr sz="7800"/>
            </a:lvl1pPr>
            <a:lvl2pPr marL="2560320" indent="0">
              <a:buNone/>
              <a:defRPr sz="6700"/>
            </a:lvl2pPr>
            <a:lvl3pPr marL="5120640" indent="0">
              <a:buNone/>
              <a:defRPr sz="5600"/>
            </a:lvl3pPr>
            <a:lvl4pPr marL="7680960" indent="0">
              <a:buNone/>
              <a:defRPr sz="5000"/>
            </a:lvl4pPr>
            <a:lvl5pPr marL="10241280" indent="0">
              <a:buNone/>
              <a:defRPr sz="5000"/>
            </a:lvl5pPr>
            <a:lvl6pPr marL="12801600" indent="0">
              <a:buNone/>
              <a:defRPr sz="5000"/>
            </a:lvl6pPr>
            <a:lvl7pPr marL="15361920" indent="0">
              <a:buNone/>
              <a:defRPr sz="5000"/>
            </a:lvl7pPr>
            <a:lvl8pPr marL="17922240" indent="0">
              <a:buNone/>
              <a:defRPr sz="5000"/>
            </a:lvl8pPr>
            <a:lvl9pPr marL="20482560" indent="0">
              <a:buNone/>
              <a:defRPr sz="5000"/>
            </a:lvl9pPr>
          </a:lstStyle>
          <a:p>
            <a:pPr lvl="0"/>
            <a:r>
              <a:rPr lang="en-US"/>
              <a:t>Click to edit Master text styles</a:t>
            </a:r>
          </a:p>
        </p:txBody>
      </p:sp>
      <p:sp>
        <p:nvSpPr>
          <p:cNvPr id="5" name="Date Placeholder 4"/>
          <p:cNvSpPr>
            <a:spLocks noGrp="1"/>
          </p:cNvSpPr>
          <p:nvPr>
            <p:ph type="dt" sz="half" idx="10"/>
          </p:nvPr>
        </p:nvSpPr>
        <p:spPr/>
        <p:txBody>
          <a:bodyPr/>
          <a:lstStyle/>
          <a:p>
            <a:fld id="{2787A2D0-92B3-2E45-A812-EE0DAE6F93B1}" type="datetimeFigureOut">
              <a:rPr lang="en-US" smtClean="0"/>
              <a:t>4/27/2023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D694C2D-7CB2-4D4D-B540-5B35917390CD}" type="slidenum">
              <a:rPr lang="en-US" smtClean="0"/>
              <a:t>‹#›</a:t>
            </a:fld>
            <a:endParaRPr lang="en-US" dirty="0"/>
          </a:p>
        </p:txBody>
      </p:sp>
    </p:spTree>
    <p:extLst>
      <p:ext uri="{BB962C8B-B14F-4D97-AF65-F5344CB8AC3E}">
        <p14:creationId xmlns:p14="http://schemas.microsoft.com/office/powerpoint/2010/main" val="605618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0" y="1537973"/>
            <a:ext cx="46085760" cy="6400800"/>
          </a:xfrm>
          <a:prstGeom prst="rect">
            <a:avLst/>
          </a:prstGeom>
        </p:spPr>
        <p:txBody>
          <a:bodyPr vert="horz" lIns="512064" tIns="256032" rIns="512064" bIns="256032" rtlCol="0" anchor="ctr">
            <a:normAutofit/>
          </a:bodyPr>
          <a:lstStyle/>
          <a:p>
            <a:r>
              <a:rPr lang="en-US"/>
              <a:t>Click to edit Master title style</a:t>
            </a:r>
          </a:p>
        </p:txBody>
      </p:sp>
      <p:sp>
        <p:nvSpPr>
          <p:cNvPr id="3" name="Text Placeholder 2"/>
          <p:cNvSpPr>
            <a:spLocks noGrp="1"/>
          </p:cNvSpPr>
          <p:nvPr>
            <p:ph type="body" idx="1"/>
          </p:nvPr>
        </p:nvSpPr>
        <p:spPr>
          <a:xfrm>
            <a:off x="2560320" y="8961123"/>
            <a:ext cx="46085760" cy="25345393"/>
          </a:xfrm>
          <a:prstGeom prst="rect">
            <a:avLst/>
          </a:prstGeom>
        </p:spPr>
        <p:txBody>
          <a:bodyPr vert="horz" lIns="512064" tIns="256032" rIns="512064" bIns="25603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560320" y="35595563"/>
            <a:ext cx="11948160" cy="2044700"/>
          </a:xfrm>
          <a:prstGeom prst="rect">
            <a:avLst/>
          </a:prstGeom>
        </p:spPr>
        <p:txBody>
          <a:bodyPr vert="horz" lIns="512064" tIns="256032" rIns="512064" bIns="256032" rtlCol="0" anchor="ctr"/>
          <a:lstStyle>
            <a:lvl1pPr algn="l">
              <a:defRPr sz="6700">
                <a:solidFill>
                  <a:schemeClr val="tx1">
                    <a:tint val="75000"/>
                  </a:schemeClr>
                </a:solidFill>
              </a:defRPr>
            </a:lvl1pPr>
          </a:lstStyle>
          <a:p>
            <a:fld id="{2787A2D0-92B3-2E45-A812-EE0DAE6F93B1}" type="datetimeFigureOut">
              <a:rPr lang="en-US" smtClean="0"/>
              <a:t>4/27/2023</a:t>
            </a:fld>
            <a:endParaRPr lang="en-US" dirty="0"/>
          </a:p>
        </p:txBody>
      </p:sp>
      <p:sp>
        <p:nvSpPr>
          <p:cNvPr id="5" name="Footer Placeholder 4"/>
          <p:cNvSpPr>
            <a:spLocks noGrp="1"/>
          </p:cNvSpPr>
          <p:nvPr>
            <p:ph type="ftr" sz="quarter" idx="3"/>
          </p:nvPr>
        </p:nvSpPr>
        <p:spPr>
          <a:xfrm>
            <a:off x="17495520" y="35595563"/>
            <a:ext cx="16215360" cy="2044700"/>
          </a:xfrm>
          <a:prstGeom prst="rect">
            <a:avLst/>
          </a:prstGeom>
        </p:spPr>
        <p:txBody>
          <a:bodyPr vert="horz" lIns="512064" tIns="256032" rIns="512064" bIns="256032" rtlCol="0" anchor="ctr"/>
          <a:lstStyle>
            <a:lvl1pPr algn="ctr">
              <a:defRPr sz="67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6697920" y="35595563"/>
            <a:ext cx="11948160" cy="2044700"/>
          </a:xfrm>
          <a:prstGeom prst="rect">
            <a:avLst/>
          </a:prstGeom>
        </p:spPr>
        <p:txBody>
          <a:bodyPr vert="horz" lIns="512064" tIns="256032" rIns="512064" bIns="256032" rtlCol="0" anchor="ctr"/>
          <a:lstStyle>
            <a:lvl1pPr algn="r">
              <a:defRPr sz="6700">
                <a:solidFill>
                  <a:schemeClr val="tx1">
                    <a:tint val="75000"/>
                  </a:schemeClr>
                </a:solidFill>
              </a:defRPr>
            </a:lvl1pPr>
          </a:lstStyle>
          <a:p>
            <a:fld id="{CD694C2D-7CB2-4D4D-B540-5B35917390CD}" type="slidenum">
              <a:rPr lang="en-US" smtClean="0"/>
              <a:t>‹#›</a:t>
            </a:fld>
            <a:endParaRPr lang="en-US" dirty="0"/>
          </a:p>
        </p:txBody>
      </p:sp>
    </p:spTree>
    <p:extLst>
      <p:ext uri="{BB962C8B-B14F-4D97-AF65-F5344CB8AC3E}">
        <p14:creationId xmlns:p14="http://schemas.microsoft.com/office/powerpoint/2010/main" val="31663724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560320" rtl="0" eaLnBrk="1" latinLnBrk="0" hangingPunct="1">
        <a:spcBef>
          <a:spcPct val="0"/>
        </a:spcBef>
        <a:buNone/>
        <a:defRPr sz="24600" kern="1200">
          <a:solidFill>
            <a:schemeClr val="tx1"/>
          </a:solidFill>
          <a:latin typeface="+mj-lt"/>
          <a:ea typeface="+mj-ea"/>
          <a:cs typeface="+mj-cs"/>
        </a:defRPr>
      </a:lvl1pPr>
    </p:titleStyle>
    <p:bodyStyle>
      <a:lvl1pPr marL="1920240" indent="-1920240" algn="l" defTabSz="2560320" rtl="0" eaLnBrk="1" latinLnBrk="0" hangingPunct="1">
        <a:spcBef>
          <a:spcPct val="20000"/>
        </a:spcBef>
        <a:buFont typeface="Arial"/>
        <a:buChar char="•"/>
        <a:defRPr sz="17900" kern="1200">
          <a:solidFill>
            <a:schemeClr val="tx1"/>
          </a:solidFill>
          <a:latin typeface="+mn-lt"/>
          <a:ea typeface="+mn-ea"/>
          <a:cs typeface="+mn-cs"/>
        </a:defRPr>
      </a:lvl1pPr>
      <a:lvl2pPr marL="4160520" indent="-1600200" algn="l" defTabSz="2560320" rtl="0" eaLnBrk="1" latinLnBrk="0" hangingPunct="1">
        <a:spcBef>
          <a:spcPct val="20000"/>
        </a:spcBef>
        <a:buFont typeface="Arial"/>
        <a:buChar char="–"/>
        <a:defRPr sz="15700" kern="1200">
          <a:solidFill>
            <a:schemeClr val="tx1"/>
          </a:solidFill>
          <a:latin typeface="+mn-lt"/>
          <a:ea typeface="+mn-ea"/>
          <a:cs typeface="+mn-cs"/>
        </a:defRPr>
      </a:lvl2pPr>
      <a:lvl3pPr marL="6400800" indent="-1280160" algn="l" defTabSz="2560320" rtl="0" eaLnBrk="1" latinLnBrk="0" hangingPunct="1">
        <a:spcBef>
          <a:spcPct val="20000"/>
        </a:spcBef>
        <a:buFont typeface="Arial"/>
        <a:buChar char="•"/>
        <a:defRPr sz="13400" kern="1200">
          <a:solidFill>
            <a:schemeClr val="tx1"/>
          </a:solidFill>
          <a:latin typeface="+mn-lt"/>
          <a:ea typeface="+mn-ea"/>
          <a:cs typeface="+mn-cs"/>
        </a:defRPr>
      </a:lvl3pPr>
      <a:lvl4pPr marL="8961120" indent="-1280160" algn="l" defTabSz="2560320" rtl="0" eaLnBrk="1" latinLnBrk="0" hangingPunct="1">
        <a:spcBef>
          <a:spcPct val="20000"/>
        </a:spcBef>
        <a:buFont typeface="Arial"/>
        <a:buChar char="–"/>
        <a:defRPr sz="11200" kern="1200">
          <a:solidFill>
            <a:schemeClr val="tx1"/>
          </a:solidFill>
          <a:latin typeface="+mn-lt"/>
          <a:ea typeface="+mn-ea"/>
          <a:cs typeface="+mn-cs"/>
        </a:defRPr>
      </a:lvl4pPr>
      <a:lvl5pPr marL="11521440" indent="-1280160" algn="l" defTabSz="2560320" rtl="0" eaLnBrk="1" latinLnBrk="0" hangingPunct="1">
        <a:spcBef>
          <a:spcPct val="20000"/>
        </a:spcBef>
        <a:buFont typeface="Arial"/>
        <a:buChar char="»"/>
        <a:defRPr sz="11200" kern="1200">
          <a:solidFill>
            <a:schemeClr val="tx1"/>
          </a:solidFill>
          <a:latin typeface="+mn-lt"/>
          <a:ea typeface="+mn-ea"/>
          <a:cs typeface="+mn-cs"/>
        </a:defRPr>
      </a:lvl5pPr>
      <a:lvl6pPr marL="14081760" indent="-1280160" algn="l" defTabSz="2560320" rtl="0" eaLnBrk="1" latinLnBrk="0" hangingPunct="1">
        <a:spcBef>
          <a:spcPct val="20000"/>
        </a:spcBef>
        <a:buFont typeface="Arial"/>
        <a:buChar char="•"/>
        <a:defRPr sz="11200" kern="1200">
          <a:solidFill>
            <a:schemeClr val="tx1"/>
          </a:solidFill>
          <a:latin typeface="+mn-lt"/>
          <a:ea typeface="+mn-ea"/>
          <a:cs typeface="+mn-cs"/>
        </a:defRPr>
      </a:lvl6pPr>
      <a:lvl7pPr marL="16642080" indent="-1280160" algn="l" defTabSz="2560320" rtl="0" eaLnBrk="1" latinLnBrk="0" hangingPunct="1">
        <a:spcBef>
          <a:spcPct val="20000"/>
        </a:spcBef>
        <a:buFont typeface="Arial"/>
        <a:buChar char="•"/>
        <a:defRPr sz="11200" kern="1200">
          <a:solidFill>
            <a:schemeClr val="tx1"/>
          </a:solidFill>
          <a:latin typeface="+mn-lt"/>
          <a:ea typeface="+mn-ea"/>
          <a:cs typeface="+mn-cs"/>
        </a:defRPr>
      </a:lvl7pPr>
      <a:lvl8pPr marL="19202400" indent="-1280160" algn="l" defTabSz="2560320" rtl="0" eaLnBrk="1" latinLnBrk="0" hangingPunct="1">
        <a:spcBef>
          <a:spcPct val="20000"/>
        </a:spcBef>
        <a:buFont typeface="Arial"/>
        <a:buChar char="•"/>
        <a:defRPr sz="11200" kern="1200">
          <a:solidFill>
            <a:schemeClr val="tx1"/>
          </a:solidFill>
          <a:latin typeface="+mn-lt"/>
          <a:ea typeface="+mn-ea"/>
          <a:cs typeface="+mn-cs"/>
        </a:defRPr>
      </a:lvl8pPr>
      <a:lvl9pPr marL="21762720" indent="-1280160" algn="l" defTabSz="2560320" rtl="0" eaLnBrk="1" latinLnBrk="0" hangingPunct="1">
        <a:spcBef>
          <a:spcPct val="20000"/>
        </a:spcBef>
        <a:buFont typeface="Arial"/>
        <a:buChar char="•"/>
        <a:defRPr sz="11200" kern="1200">
          <a:solidFill>
            <a:schemeClr val="tx1"/>
          </a:solidFill>
          <a:latin typeface="+mn-lt"/>
          <a:ea typeface="+mn-ea"/>
          <a:cs typeface="+mn-cs"/>
        </a:defRPr>
      </a:lvl9pPr>
    </p:bodyStyle>
    <p:otherStyle>
      <a:defPPr>
        <a:defRPr lang="en-US"/>
      </a:defPPr>
      <a:lvl1pPr marL="0" algn="l" defTabSz="2560320" rtl="0" eaLnBrk="1" latinLnBrk="0" hangingPunct="1">
        <a:defRPr sz="10100" kern="1200">
          <a:solidFill>
            <a:schemeClr val="tx1"/>
          </a:solidFill>
          <a:latin typeface="+mn-lt"/>
          <a:ea typeface="+mn-ea"/>
          <a:cs typeface="+mn-cs"/>
        </a:defRPr>
      </a:lvl1pPr>
      <a:lvl2pPr marL="2560320" algn="l" defTabSz="2560320" rtl="0" eaLnBrk="1" latinLnBrk="0" hangingPunct="1">
        <a:defRPr sz="10100" kern="1200">
          <a:solidFill>
            <a:schemeClr val="tx1"/>
          </a:solidFill>
          <a:latin typeface="+mn-lt"/>
          <a:ea typeface="+mn-ea"/>
          <a:cs typeface="+mn-cs"/>
        </a:defRPr>
      </a:lvl2pPr>
      <a:lvl3pPr marL="5120640" algn="l" defTabSz="2560320" rtl="0" eaLnBrk="1" latinLnBrk="0" hangingPunct="1">
        <a:defRPr sz="10100" kern="1200">
          <a:solidFill>
            <a:schemeClr val="tx1"/>
          </a:solidFill>
          <a:latin typeface="+mn-lt"/>
          <a:ea typeface="+mn-ea"/>
          <a:cs typeface="+mn-cs"/>
        </a:defRPr>
      </a:lvl3pPr>
      <a:lvl4pPr marL="7680960" algn="l" defTabSz="2560320" rtl="0" eaLnBrk="1" latinLnBrk="0" hangingPunct="1">
        <a:defRPr sz="10100" kern="1200">
          <a:solidFill>
            <a:schemeClr val="tx1"/>
          </a:solidFill>
          <a:latin typeface="+mn-lt"/>
          <a:ea typeface="+mn-ea"/>
          <a:cs typeface="+mn-cs"/>
        </a:defRPr>
      </a:lvl4pPr>
      <a:lvl5pPr marL="10241280" algn="l" defTabSz="2560320" rtl="0" eaLnBrk="1" latinLnBrk="0" hangingPunct="1">
        <a:defRPr sz="10100" kern="1200">
          <a:solidFill>
            <a:schemeClr val="tx1"/>
          </a:solidFill>
          <a:latin typeface="+mn-lt"/>
          <a:ea typeface="+mn-ea"/>
          <a:cs typeface="+mn-cs"/>
        </a:defRPr>
      </a:lvl5pPr>
      <a:lvl6pPr marL="12801600" algn="l" defTabSz="2560320" rtl="0" eaLnBrk="1" latinLnBrk="0" hangingPunct="1">
        <a:defRPr sz="10100" kern="1200">
          <a:solidFill>
            <a:schemeClr val="tx1"/>
          </a:solidFill>
          <a:latin typeface="+mn-lt"/>
          <a:ea typeface="+mn-ea"/>
          <a:cs typeface="+mn-cs"/>
        </a:defRPr>
      </a:lvl6pPr>
      <a:lvl7pPr marL="15361920" algn="l" defTabSz="2560320" rtl="0" eaLnBrk="1" latinLnBrk="0" hangingPunct="1">
        <a:defRPr sz="10100" kern="1200">
          <a:solidFill>
            <a:schemeClr val="tx1"/>
          </a:solidFill>
          <a:latin typeface="+mn-lt"/>
          <a:ea typeface="+mn-ea"/>
          <a:cs typeface="+mn-cs"/>
        </a:defRPr>
      </a:lvl7pPr>
      <a:lvl8pPr marL="17922240" algn="l" defTabSz="2560320" rtl="0" eaLnBrk="1" latinLnBrk="0" hangingPunct="1">
        <a:defRPr sz="10100" kern="1200">
          <a:solidFill>
            <a:schemeClr val="tx1"/>
          </a:solidFill>
          <a:latin typeface="+mn-lt"/>
          <a:ea typeface="+mn-ea"/>
          <a:cs typeface="+mn-cs"/>
        </a:defRPr>
      </a:lvl8pPr>
      <a:lvl9pPr marL="20482560" algn="l" defTabSz="2560320" rtl="0" eaLnBrk="1" latinLnBrk="0" hangingPunct="1">
        <a:defRPr sz="10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04597" y="7791890"/>
            <a:ext cx="12224445" cy="30414273"/>
          </a:xfrm>
          <a:prstGeom prst="rect">
            <a:avLst/>
          </a:prstGeom>
          <a:solidFill>
            <a:srgbClr val="B3B3B3"/>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4" name="Rectangle 53"/>
          <p:cNvSpPr/>
          <p:nvPr/>
        </p:nvSpPr>
        <p:spPr>
          <a:xfrm>
            <a:off x="39107639" y="7249683"/>
            <a:ext cx="12224445" cy="30414273"/>
          </a:xfrm>
          <a:prstGeom prst="rect">
            <a:avLst/>
          </a:prstGeom>
          <a:solidFill>
            <a:srgbClr val="B3B3B3"/>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 name="Rectangle 3"/>
          <p:cNvSpPr/>
          <p:nvPr/>
        </p:nvSpPr>
        <p:spPr>
          <a:xfrm>
            <a:off x="0" y="-21216"/>
            <a:ext cx="51206400" cy="6508839"/>
          </a:xfrm>
          <a:prstGeom prst="rect">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Rectangle 4"/>
          <p:cNvSpPr/>
          <p:nvPr/>
        </p:nvSpPr>
        <p:spPr>
          <a:xfrm>
            <a:off x="0" y="4094184"/>
            <a:ext cx="51206400" cy="4740234"/>
          </a:xfrm>
          <a:prstGeom prst="rect">
            <a:avLst/>
          </a:prstGeom>
          <a:solidFill>
            <a:schemeClr val="tx2">
              <a:lumMod val="60000"/>
              <a:lumOff val="40000"/>
            </a:schemeClr>
          </a:solidFill>
          <a:ln>
            <a:solidFill>
              <a:srgbClr val="DB5D20"/>
            </a:solidFill>
          </a:ln>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r>
              <a:rPr lang="en-US" sz="8000" dirty="0"/>
              <a:t>Patrick McIntosh, D.O., PGY-2, Daniel Stacy, D.O., PGY-2, Henry Gutierrez, D.O., PGY2</a:t>
            </a:r>
          </a:p>
          <a:p>
            <a:pPr algn="ctr"/>
            <a:r>
              <a:rPr lang="en-US" sz="8000" dirty="0"/>
              <a:t>Faculty Mentors: Ashton B. Clayborn, D.O. and Eric Gillette, D.O.</a:t>
            </a:r>
            <a:endParaRPr lang="en-US" sz="8000" dirty="0">
              <a:cs typeface="Calibri"/>
            </a:endParaRPr>
          </a:p>
          <a:p>
            <a:pPr algn="ctr"/>
            <a:r>
              <a:rPr lang="en-US" sz="8000" dirty="0"/>
              <a:t>Choctaw Nation Family Medicine Residency</a:t>
            </a:r>
          </a:p>
        </p:txBody>
      </p:sp>
      <p:sp>
        <p:nvSpPr>
          <p:cNvPr id="6" name="Rectangle 5"/>
          <p:cNvSpPr/>
          <p:nvPr/>
        </p:nvSpPr>
        <p:spPr>
          <a:xfrm>
            <a:off x="-1" y="37663956"/>
            <a:ext cx="51332085" cy="740844"/>
          </a:xfrm>
          <a:prstGeom prst="rect">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TextBox 9"/>
          <p:cNvSpPr txBox="1"/>
          <p:nvPr/>
        </p:nvSpPr>
        <p:spPr>
          <a:xfrm>
            <a:off x="556654" y="420007"/>
            <a:ext cx="47468949" cy="3785652"/>
          </a:xfrm>
          <a:prstGeom prst="rect">
            <a:avLst/>
          </a:prstGeom>
          <a:noFill/>
        </p:spPr>
        <p:txBody>
          <a:bodyPr wrap="square" rtlCol="0">
            <a:spAutoFit/>
          </a:bodyPr>
          <a:lstStyle/>
          <a:p>
            <a:pPr algn="ctr"/>
            <a:r>
              <a:rPr lang="en-US" sz="12000" dirty="0">
                <a:solidFill>
                  <a:schemeClr val="bg1"/>
                </a:solidFill>
              </a:rPr>
              <a:t>Increasing Advance Care Planning: A Follow-Up on Previous Quality Improvement Measures</a:t>
            </a:r>
          </a:p>
        </p:txBody>
      </p:sp>
      <p:sp>
        <p:nvSpPr>
          <p:cNvPr id="13" name="TextBox 12"/>
          <p:cNvSpPr txBox="1"/>
          <p:nvPr/>
        </p:nvSpPr>
        <p:spPr>
          <a:xfrm>
            <a:off x="655395" y="11681623"/>
            <a:ext cx="11199647" cy="1015663"/>
          </a:xfrm>
          <a:prstGeom prst="rect">
            <a:avLst/>
          </a:prstGeom>
          <a:solidFill>
            <a:schemeClr val="tx2"/>
          </a:solidFill>
        </p:spPr>
        <p:txBody>
          <a:bodyPr wrap="square" rtlCol="0">
            <a:spAutoFit/>
          </a:bodyPr>
          <a:lstStyle/>
          <a:p>
            <a:r>
              <a:rPr lang="en-US" sz="6000" b="1" dirty="0">
                <a:solidFill>
                  <a:schemeClr val="bg1"/>
                </a:solidFill>
              </a:rPr>
              <a:t> INTRODUCTION</a:t>
            </a:r>
          </a:p>
        </p:txBody>
      </p:sp>
      <p:sp>
        <p:nvSpPr>
          <p:cNvPr id="14" name="TextBox 13"/>
          <p:cNvSpPr txBox="1"/>
          <p:nvPr/>
        </p:nvSpPr>
        <p:spPr>
          <a:xfrm>
            <a:off x="486496" y="12990067"/>
            <a:ext cx="10927917" cy="7294305"/>
          </a:xfrm>
          <a:prstGeom prst="rect">
            <a:avLst/>
          </a:prstGeom>
          <a:noFill/>
        </p:spPr>
        <p:txBody>
          <a:bodyPr wrap="square" lIns="91440" tIns="45720" rIns="91440" bIns="45720" rtlCol="0" anchor="t">
            <a:spAutoFit/>
          </a:bodyPr>
          <a:lstStyle/>
          <a:p>
            <a:r>
              <a:rPr lang="en-US" sz="3600" dirty="0">
                <a:ea typeface="Times New Roman" panose="02020603050405020304" pitchFamily="18" charset="0"/>
              </a:rPr>
              <a:t>We previously reported on mechanisms to address barriers to </a:t>
            </a:r>
            <a:r>
              <a:rPr lang="en-US" sz="3600" dirty="0">
                <a:effectLst/>
                <a:ea typeface="Times New Roman" panose="02020603050405020304" pitchFamily="18" charset="0"/>
              </a:rPr>
              <a:t>advance care planning (ACP) and access to advance directives (AD) within our health system. </a:t>
            </a:r>
          </a:p>
          <a:p>
            <a:r>
              <a:rPr lang="en-US" sz="3600" dirty="0">
                <a:ea typeface="Times New Roman" panose="02020603050405020304" pitchFamily="18" charset="0"/>
              </a:rPr>
              <a:t>Over the past three years, two quality improvement projects were completed with aims of increasing discussions on ACP between resident physicians and their patients and to improve access to ADs in our electronic health record system. Prior to these projects, we</a:t>
            </a:r>
            <a:r>
              <a:rPr lang="en-US" sz="3600" dirty="0">
                <a:effectLst/>
                <a:ea typeface="Times New Roman" panose="02020603050405020304" pitchFamily="18" charset="0"/>
              </a:rPr>
              <a:t> found</a:t>
            </a:r>
            <a:r>
              <a:rPr lang="en-US" sz="3600" dirty="0">
                <a:ea typeface="Times New Roman" panose="02020603050405020304" pitchFamily="18" charset="0"/>
              </a:rPr>
              <a:t> it </a:t>
            </a:r>
            <a:r>
              <a:rPr lang="en-US" sz="3600" dirty="0">
                <a:effectLst/>
                <a:ea typeface="Times New Roman" panose="02020603050405020304" pitchFamily="18" charset="0"/>
              </a:rPr>
              <a:t>cumbersome to determine if a patient had a scanned directive document on file</a:t>
            </a:r>
            <a:r>
              <a:rPr lang="en-US" sz="3600" dirty="0">
                <a:ea typeface="Times New Roman" panose="02020603050405020304" pitchFamily="18" charset="0"/>
              </a:rPr>
              <a:t> and to</a:t>
            </a:r>
            <a:r>
              <a:rPr lang="en-US" sz="3600" dirty="0">
                <a:effectLst/>
                <a:ea typeface="Times New Roman" panose="02020603050405020304" pitchFamily="18" charset="0"/>
              </a:rPr>
              <a:t> extract the AD for use in end-of-life scenarios that </a:t>
            </a:r>
            <a:r>
              <a:rPr lang="en-US" sz="3600" dirty="0">
                <a:ea typeface="Times New Roman" panose="02020603050405020304" pitchFamily="18" charset="0"/>
              </a:rPr>
              <a:t>required</a:t>
            </a:r>
            <a:r>
              <a:rPr lang="en-US" sz="3600" dirty="0">
                <a:effectLst/>
                <a:ea typeface="Times New Roman" panose="02020603050405020304" pitchFamily="18" charset="0"/>
              </a:rPr>
              <a:t> rapid retrieval.</a:t>
            </a:r>
            <a:r>
              <a:rPr lang="en-US" sz="3600" dirty="0">
                <a:ea typeface="Times New Roman" panose="02020603050405020304" pitchFamily="18" charset="0"/>
              </a:rPr>
              <a:t> The data presented here reflects three years of follow-up since the quality improvement initiatives began.</a:t>
            </a:r>
            <a:endParaRPr lang="en-US" sz="3600" dirty="0"/>
          </a:p>
        </p:txBody>
      </p:sp>
      <p:sp>
        <p:nvSpPr>
          <p:cNvPr id="17" name="TextBox 16"/>
          <p:cNvSpPr txBox="1"/>
          <p:nvPr/>
        </p:nvSpPr>
        <p:spPr>
          <a:xfrm>
            <a:off x="559710" y="20436789"/>
            <a:ext cx="11199647" cy="1015663"/>
          </a:xfrm>
          <a:prstGeom prst="rect">
            <a:avLst/>
          </a:prstGeom>
          <a:solidFill>
            <a:schemeClr val="tx2"/>
          </a:solidFill>
        </p:spPr>
        <p:txBody>
          <a:bodyPr wrap="square" rtlCol="0">
            <a:spAutoFit/>
          </a:bodyPr>
          <a:lstStyle/>
          <a:p>
            <a:r>
              <a:rPr lang="en-US" sz="6000" b="1" dirty="0">
                <a:solidFill>
                  <a:srgbClr val="DB5D20"/>
                </a:solidFill>
              </a:rPr>
              <a:t> </a:t>
            </a:r>
            <a:r>
              <a:rPr lang="en-US" sz="6000" b="1" dirty="0">
                <a:solidFill>
                  <a:schemeClr val="bg1"/>
                </a:solidFill>
              </a:rPr>
              <a:t>OBJECTIVES</a:t>
            </a:r>
          </a:p>
        </p:txBody>
      </p:sp>
      <p:sp>
        <p:nvSpPr>
          <p:cNvPr id="18" name="TextBox 17"/>
          <p:cNvSpPr txBox="1"/>
          <p:nvPr/>
        </p:nvSpPr>
        <p:spPr>
          <a:xfrm>
            <a:off x="479197" y="21655661"/>
            <a:ext cx="10659073" cy="6186309"/>
          </a:xfrm>
          <a:prstGeom prst="rect">
            <a:avLst/>
          </a:prstGeom>
          <a:noFill/>
        </p:spPr>
        <p:txBody>
          <a:bodyPr wrap="square" lIns="91440" tIns="45720" rIns="91440" bIns="45720" rtlCol="0" anchor="t">
            <a:spAutoFit/>
          </a:bodyPr>
          <a:lstStyle/>
          <a:p>
            <a:r>
              <a:rPr lang="en-US" sz="3600" dirty="0">
                <a:cs typeface="Calibri"/>
              </a:rPr>
              <a:t>The previous quality improvement projects were undertaken with the goal of increasing ACP discussions and improving ease-of-use of our electronic health record to quickly determine if a patient has an advance directive on file and hasten retrieval if the document existed.  In addition, we hoped that the access icon created for this purpose will serve as a reminder for physicians to increase documentation of patients’ wishes by encouraging advance care planning. Initial data indicated success; and this data reflects 3 years of follow up.</a:t>
            </a:r>
          </a:p>
        </p:txBody>
      </p:sp>
      <p:sp>
        <p:nvSpPr>
          <p:cNvPr id="19" name="TextBox 18"/>
          <p:cNvSpPr txBox="1"/>
          <p:nvPr/>
        </p:nvSpPr>
        <p:spPr>
          <a:xfrm>
            <a:off x="402715" y="28052978"/>
            <a:ext cx="11199647" cy="1015663"/>
          </a:xfrm>
          <a:prstGeom prst="rect">
            <a:avLst/>
          </a:prstGeom>
          <a:solidFill>
            <a:schemeClr val="tx2"/>
          </a:solidFill>
        </p:spPr>
        <p:txBody>
          <a:bodyPr wrap="square" rtlCol="0">
            <a:spAutoFit/>
          </a:bodyPr>
          <a:lstStyle/>
          <a:p>
            <a:r>
              <a:rPr lang="en-US" sz="6000" b="1" dirty="0">
                <a:solidFill>
                  <a:srgbClr val="FF6600"/>
                </a:solidFill>
              </a:rPr>
              <a:t> </a:t>
            </a:r>
            <a:r>
              <a:rPr lang="en-US" sz="6000" b="1" dirty="0">
                <a:solidFill>
                  <a:schemeClr val="bg1"/>
                </a:solidFill>
              </a:rPr>
              <a:t>METHODS</a:t>
            </a:r>
          </a:p>
        </p:txBody>
      </p:sp>
      <p:sp>
        <p:nvSpPr>
          <p:cNvPr id="20" name="TextBox 19"/>
          <p:cNvSpPr txBox="1"/>
          <p:nvPr/>
        </p:nvSpPr>
        <p:spPr>
          <a:xfrm>
            <a:off x="402715" y="29250182"/>
            <a:ext cx="10659074" cy="8463855"/>
          </a:xfrm>
          <a:prstGeom prst="rect">
            <a:avLst/>
          </a:prstGeom>
          <a:noFill/>
        </p:spPr>
        <p:txBody>
          <a:bodyPr wrap="square" lIns="91440" tIns="45720" rIns="91440" bIns="45720" rtlCol="0" anchor="t">
            <a:spAutoFit/>
          </a:bodyPr>
          <a:lstStyle/>
          <a:p>
            <a:pPr marL="685800" indent="-685800">
              <a:buFont typeface="Arial" panose="020B0604020202020204" pitchFamily="34" charset="0"/>
              <a:buChar char="•"/>
            </a:pPr>
            <a:r>
              <a:rPr lang="en-US" sz="3400" dirty="0">
                <a:ea typeface="Times New Roman" panose="02020603050405020304" pitchFamily="18" charset="0"/>
                <a:cs typeface="Calibri"/>
              </a:rPr>
              <a:t>Initial quality improvement efforts included use of an educational video as a prompt for ACP discussions between physicians and their patients.</a:t>
            </a:r>
          </a:p>
          <a:p>
            <a:pPr marL="685800" indent="-685800">
              <a:buFont typeface="Arial" panose="020B0604020202020204" pitchFamily="34" charset="0"/>
              <a:buChar char="•"/>
            </a:pPr>
            <a:r>
              <a:rPr lang="en-US" sz="3400" dirty="0">
                <a:ea typeface="Times New Roman" panose="02020603050405020304" pitchFamily="18" charset="0"/>
              </a:rPr>
              <a:t>The</a:t>
            </a:r>
            <a:r>
              <a:rPr lang="en-US" sz="3400" dirty="0">
                <a:effectLst/>
                <a:ea typeface="Times New Roman" panose="02020603050405020304" pitchFamily="18" charset="0"/>
              </a:rPr>
              <a:t> multi-dimensional</a:t>
            </a:r>
            <a:r>
              <a:rPr lang="en-US" sz="3400" dirty="0">
                <a:ea typeface="Times New Roman" panose="02020603050405020304" pitchFamily="18" charset="0"/>
              </a:rPr>
              <a:t> project </a:t>
            </a:r>
            <a:r>
              <a:rPr lang="en-US" sz="3400" dirty="0">
                <a:effectLst/>
                <a:ea typeface="Times New Roman" panose="02020603050405020304" pitchFamily="18" charset="0"/>
              </a:rPr>
              <a:t>included a policy change to ensure that ADs</a:t>
            </a:r>
            <a:r>
              <a:rPr lang="en-US" sz="3400" dirty="0">
                <a:ea typeface="Times New Roman" panose="02020603050405020304" pitchFamily="18" charset="0"/>
              </a:rPr>
              <a:t> were</a:t>
            </a:r>
            <a:r>
              <a:rPr lang="en-US" sz="3400" dirty="0">
                <a:effectLst/>
                <a:ea typeface="Times New Roman" panose="02020603050405020304" pitchFamily="18" charset="0"/>
              </a:rPr>
              <a:t> honored in all clinical settings within our health system.</a:t>
            </a:r>
            <a:r>
              <a:rPr lang="en-US" sz="3400" dirty="0">
                <a:ea typeface="Times New Roman" panose="02020603050405020304" pitchFamily="18" charset="0"/>
              </a:rPr>
              <a:t> </a:t>
            </a:r>
            <a:endParaRPr lang="en-US" sz="3400" dirty="0">
              <a:effectLst/>
              <a:ea typeface="Times New Roman" panose="02020603050405020304" pitchFamily="18" charset="0"/>
              <a:cs typeface="Calibri"/>
            </a:endParaRPr>
          </a:p>
          <a:p>
            <a:pPr marL="685800" indent="-685800">
              <a:buFont typeface="Arial" panose="020B0604020202020204" pitchFamily="34" charset="0"/>
              <a:buChar char="•"/>
            </a:pPr>
            <a:r>
              <a:rPr lang="en-US" sz="3400" dirty="0">
                <a:effectLst/>
                <a:ea typeface="Times New Roman" panose="02020603050405020304" pitchFamily="18" charset="0"/>
              </a:rPr>
              <a:t>Next followed conceptualizing and programming</a:t>
            </a:r>
            <a:r>
              <a:rPr lang="en-US" sz="3400" dirty="0">
                <a:ea typeface="Times New Roman" panose="02020603050405020304" pitchFamily="18" charset="0"/>
              </a:rPr>
              <a:t> an </a:t>
            </a:r>
            <a:r>
              <a:rPr lang="en-US" sz="3400" dirty="0">
                <a:effectLst/>
                <a:ea typeface="Times New Roman" panose="02020603050405020304" pitchFamily="18" charset="0"/>
              </a:rPr>
              <a:t>access icon in our electronic health record that secondarily </a:t>
            </a:r>
            <a:r>
              <a:rPr lang="en-US" sz="3400" dirty="0">
                <a:ea typeface="Times New Roman" panose="02020603050405020304" pitchFamily="18" charset="0"/>
              </a:rPr>
              <a:t>served </a:t>
            </a:r>
            <a:r>
              <a:rPr lang="en-US" sz="3400" dirty="0">
                <a:effectLst/>
                <a:ea typeface="Times New Roman" panose="02020603050405020304" pitchFamily="18" charset="0"/>
              </a:rPr>
              <a:t>as a</a:t>
            </a:r>
            <a:r>
              <a:rPr lang="en-US" sz="3400" dirty="0">
                <a:ea typeface="Times New Roman" panose="02020603050405020304" pitchFamily="18" charset="0"/>
              </a:rPr>
              <a:t> reminder</a:t>
            </a:r>
            <a:r>
              <a:rPr lang="en-US" sz="3400" dirty="0">
                <a:effectLst/>
                <a:ea typeface="Times New Roman" panose="02020603050405020304" pitchFamily="18" charset="0"/>
              </a:rPr>
              <a:t> to physicians to assist in ACP and composition of ADs when such documentation</a:t>
            </a:r>
            <a:r>
              <a:rPr lang="en-US" sz="3400" dirty="0">
                <a:ea typeface="Times New Roman" panose="02020603050405020304" pitchFamily="18" charset="0"/>
              </a:rPr>
              <a:t> was</a:t>
            </a:r>
            <a:r>
              <a:rPr lang="en-US" sz="3400" dirty="0">
                <a:effectLst/>
                <a:ea typeface="Times New Roman" panose="02020603050405020304" pitchFamily="18" charset="0"/>
              </a:rPr>
              <a:t> not scanned into the patient’s chart.</a:t>
            </a:r>
            <a:r>
              <a:rPr lang="en-US" sz="3400" dirty="0">
                <a:ea typeface="Times New Roman" panose="02020603050405020304" pitchFamily="18" charset="0"/>
              </a:rPr>
              <a:t> </a:t>
            </a:r>
            <a:endParaRPr lang="en-US" sz="3400" dirty="0">
              <a:effectLst/>
              <a:ea typeface="Times New Roman" panose="02020603050405020304" pitchFamily="18" charset="0"/>
              <a:cs typeface="Calibri"/>
            </a:endParaRPr>
          </a:p>
          <a:p>
            <a:pPr marL="685800" indent="-685800">
              <a:buFont typeface="Arial" panose="020B0604020202020204" pitchFamily="34" charset="0"/>
              <a:buChar char="•"/>
            </a:pPr>
            <a:r>
              <a:rPr lang="en-US" sz="3400" dirty="0">
                <a:cs typeface="Calibri"/>
              </a:rPr>
              <a:t>Follow up data was collected on the number ACP discussions held by running a query for the code 99497 for each fiscal year in the electronic health record system.</a:t>
            </a:r>
          </a:p>
        </p:txBody>
      </p:sp>
      <p:sp>
        <p:nvSpPr>
          <p:cNvPr id="22" name="TextBox 21"/>
          <p:cNvSpPr txBox="1"/>
          <p:nvPr/>
        </p:nvSpPr>
        <p:spPr>
          <a:xfrm>
            <a:off x="40424275" y="10174482"/>
            <a:ext cx="9241394" cy="15050274"/>
          </a:xfrm>
          <a:prstGeom prst="rect">
            <a:avLst/>
          </a:prstGeom>
          <a:noFill/>
        </p:spPr>
        <p:txBody>
          <a:bodyPr wrap="square" lIns="91440" tIns="45720" rIns="91440" bIns="45720" rtlCol="0" anchor="t">
            <a:spAutoFit/>
          </a:bodyPr>
          <a:lstStyle/>
          <a:p>
            <a:pPr marL="685800" indent="-685800">
              <a:buFont typeface="Arial" panose="020B0604020202020204" pitchFamily="34" charset="0"/>
              <a:buChar char="•"/>
            </a:pPr>
            <a:r>
              <a:rPr lang="en-US" sz="5400" dirty="0">
                <a:cs typeface="Calibri"/>
              </a:rPr>
              <a:t>Efforts to increase the number of ACP discussions held were successful.</a:t>
            </a:r>
            <a:endParaRPr lang="en-US" sz="5400" dirty="0"/>
          </a:p>
          <a:p>
            <a:pPr marL="685800" indent="-685800">
              <a:buFont typeface="Arial" panose="020B0604020202020204" pitchFamily="34" charset="0"/>
              <a:buChar char="•"/>
            </a:pPr>
            <a:r>
              <a:rPr lang="en-US" sz="5400" dirty="0">
                <a:cs typeface="Calibri"/>
              </a:rPr>
              <a:t>There was a nearly 18-fold increase in the number of ACP discussions documented and coded over the </a:t>
            </a:r>
            <a:r>
              <a:rPr lang="en-US" sz="5400">
                <a:cs typeface="Calibri"/>
              </a:rPr>
              <a:t>three-year</a:t>
            </a:r>
            <a:r>
              <a:rPr lang="en-US" sz="5400" dirty="0">
                <a:cs typeface="Calibri"/>
              </a:rPr>
              <a:t> period.</a:t>
            </a:r>
            <a:endParaRPr lang="en-US" sz="5400" dirty="0"/>
          </a:p>
          <a:p>
            <a:pPr marL="685800" indent="-685800">
              <a:buFont typeface="Arial" panose="020B0604020202020204" pitchFamily="34" charset="0"/>
              <a:buChar char="•"/>
            </a:pPr>
            <a:r>
              <a:rPr lang="en-US" sz="5400" dirty="0">
                <a:cs typeface="Calibri"/>
              </a:rPr>
              <a:t>Limitations of the project include difficulty in extracting data from the electronic health record necessitating the query for the code 99497 (indicating documented ACP occurred); however, this also reflects</a:t>
            </a:r>
            <a:r>
              <a:rPr lang="en-US" sz="5400">
                <a:cs typeface="Calibri"/>
              </a:rPr>
              <a:t> dependence upon </a:t>
            </a:r>
            <a:r>
              <a:rPr lang="en-US" sz="5400" dirty="0">
                <a:cs typeface="Calibri"/>
              </a:rPr>
              <a:t>physician coding and documentation.</a:t>
            </a:r>
          </a:p>
        </p:txBody>
      </p:sp>
      <p:sp>
        <p:nvSpPr>
          <p:cNvPr id="55" name="Rectangle 54"/>
          <p:cNvSpPr/>
          <p:nvPr/>
        </p:nvSpPr>
        <p:spPr>
          <a:xfrm>
            <a:off x="26083040" y="7249683"/>
            <a:ext cx="12224445" cy="3041427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6" name="Rectangle 55"/>
          <p:cNvSpPr/>
          <p:nvPr/>
        </p:nvSpPr>
        <p:spPr>
          <a:xfrm>
            <a:off x="13071159" y="7253331"/>
            <a:ext cx="12224445" cy="3041427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7" name="TextBox 56"/>
          <p:cNvSpPr txBox="1"/>
          <p:nvPr/>
        </p:nvSpPr>
        <p:spPr>
          <a:xfrm>
            <a:off x="40461196" y="9071134"/>
            <a:ext cx="9167553" cy="1015663"/>
          </a:xfrm>
          <a:prstGeom prst="rect">
            <a:avLst/>
          </a:prstGeom>
          <a:solidFill>
            <a:schemeClr val="tx2"/>
          </a:solidFill>
        </p:spPr>
        <p:txBody>
          <a:bodyPr wrap="square" rtlCol="0">
            <a:spAutoFit/>
          </a:bodyPr>
          <a:lstStyle/>
          <a:p>
            <a:r>
              <a:rPr lang="en-US" sz="6000" b="1" dirty="0">
                <a:solidFill>
                  <a:srgbClr val="FF6600"/>
                </a:solidFill>
              </a:rPr>
              <a:t> </a:t>
            </a:r>
            <a:r>
              <a:rPr lang="en-US" sz="6000" b="1" dirty="0">
                <a:solidFill>
                  <a:schemeClr val="bg1"/>
                </a:solidFill>
              </a:rPr>
              <a:t>CONCLUSIONS</a:t>
            </a:r>
            <a:endParaRPr lang="en-US" sz="6000" b="1" dirty="0">
              <a:solidFill>
                <a:srgbClr val="DB5D20"/>
              </a:solidFill>
            </a:endParaRPr>
          </a:p>
        </p:txBody>
      </p:sp>
      <p:sp>
        <p:nvSpPr>
          <p:cNvPr id="59" name="TextBox 58"/>
          <p:cNvSpPr txBox="1"/>
          <p:nvPr/>
        </p:nvSpPr>
        <p:spPr>
          <a:xfrm>
            <a:off x="40368616" y="26724769"/>
            <a:ext cx="9241394" cy="10495181"/>
          </a:xfrm>
          <a:prstGeom prst="rect">
            <a:avLst/>
          </a:prstGeom>
          <a:noFill/>
        </p:spPr>
        <p:txBody>
          <a:bodyPr wrap="square" rtlCol="0">
            <a:spAutoFit/>
          </a:bodyPr>
          <a:lstStyle/>
          <a:p>
            <a:pPr fontAlgn="base"/>
            <a:r>
              <a:rPr lang="en-US" sz="3200" dirty="0">
                <a:solidFill>
                  <a:srgbClr val="000000"/>
                </a:solidFill>
                <a:latin typeface="+mj-lt"/>
              </a:rPr>
              <a:t>1. Silveira MJ, Kim SY, Langa KM. Advance directives and outcomes of surrogate decision making before death. </a:t>
            </a:r>
            <a:r>
              <a:rPr lang="en-US" sz="3200" i="1" dirty="0">
                <a:solidFill>
                  <a:srgbClr val="000000"/>
                </a:solidFill>
                <a:latin typeface="+mj-lt"/>
              </a:rPr>
              <a:t>N Engl J Med</a:t>
            </a:r>
            <a:r>
              <a:rPr lang="en-US" sz="3200" dirty="0">
                <a:solidFill>
                  <a:srgbClr val="000000"/>
                </a:solidFill>
                <a:latin typeface="+mj-lt"/>
              </a:rPr>
              <a:t> 2010; 362:1211.</a:t>
            </a:r>
            <a:r>
              <a:rPr lang="en-US" sz="3200" dirty="0">
                <a:solidFill>
                  <a:srgbClr val="FFFFFF"/>
                </a:solidFill>
                <a:latin typeface="+mj-lt"/>
              </a:rPr>
              <a:t>​</a:t>
            </a:r>
          </a:p>
          <a:p>
            <a:pPr fontAlgn="base"/>
            <a:r>
              <a:rPr lang="en-US" sz="3200" dirty="0">
                <a:solidFill>
                  <a:srgbClr val="000000"/>
                </a:solidFill>
                <a:latin typeface="+mj-lt"/>
              </a:rPr>
              <a:t>2. Simon J, Porterfield P, Bouchal SR, Heyland D. ‘Not yet’ and ‘Just ask’: barriers and facilitators to advance care planning—a qualitative descriptive study of the perspectives of seriously ill, older patients and their families. </a:t>
            </a:r>
            <a:r>
              <a:rPr lang="en-US" sz="3200" i="1" dirty="0">
                <a:solidFill>
                  <a:srgbClr val="000000"/>
                </a:solidFill>
                <a:latin typeface="+mj-lt"/>
              </a:rPr>
              <a:t>BMJ Support Palliat Care</a:t>
            </a:r>
            <a:r>
              <a:rPr lang="en-US" sz="3200" dirty="0">
                <a:solidFill>
                  <a:srgbClr val="000000"/>
                </a:solidFill>
                <a:latin typeface="+mj-lt"/>
              </a:rPr>
              <a:t>. 2015 Mar;5(1):54-62. doi: </a:t>
            </a:r>
            <a:r>
              <a:rPr lang="en-US" sz="3200" dirty="0">
                <a:latin typeface="+mj-lt"/>
              </a:rPr>
              <a:t>10.1136/bmjspcare-2013-000487. Epub 2013 Nov 19. </a:t>
            </a:r>
          </a:p>
          <a:p>
            <a:pPr fontAlgn="base"/>
            <a:r>
              <a:rPr lang="en-US" sz="3200" dirty="0">
                <a:latin typeface="+mj-lt"/>
              </a:rPr>
              <a:t>3. Hayek S, </a:t>
            </a:r>
            <a:r>
              <a:rPr lang="en-US" sz="3200" dirty="0" err="1">
                <a:latin typeface="+mj-lt"/>
              </a:rPr>
              <a:t>Nieva</a:t>
            </a:r>
            <a:r>
              <a:rPr lang="en-US" sz="3200" dirty="0">
                <a:latin typeface="+mj-lt"/>
              </a:rPr>
              <a:t> R, Corrigan F, Zhou A, </a:t>
            </a:r>
            <a:r>
              <a:rPr lang="en-US" sz="3200" dirty="0" err="1">
                <a:latin typeface="+mj-lt"/>
              </a:rPr>
              <a:t>Mudaliar</a:t>
            </a:r>
            <a:r>
              <a:rPr lang="en-US" sz="3200" dirty="0">
                <a:latin typeface="+mj-lt"/>
              </a:rPr>
              <a:t> U, Mays D, </a:t>
            </a:r>
            <a:r>
              <a:rPr lang="en-US" sz="3200" dirty="0" err="1">
                <a:latin typeface="+mj-lt"/>
              </a:rPr>
              <a:t>Massoomi</a:t>
            </a:r>
            <a:r>
              <a:rPr lang="en-US" sz="3200" dirty="0">
                <a:latin typeface="+mj-lt"/>
              </a:rPr>
              <a:t> M, </a:t>
            </a:r>
            <a:r>
              <a:rPr lang="en-US" sz="3200" dirty="0" err="1">
                <a:latin typeface="+mj-lt"/>
              </a:rPr>
              <a:t>Ilksoy</a:t>
            </a:r>
            <a:r>
              <a:rPr lang="en-US" sz="3200" dirty="0">
                <a:latin typeface="+mj-lt"/>
              </a:rPr>
              <a:t> N. End-of-life care planning: improving documentation of advance directives in the outpatient clinic using electronic medical records. J </a:t>
            </a:r>
            <a:r>
              <a:rPr lang="en-US" sz="3200" dirty="0" err="1">
                <a:latin typeface="+mj-lt"/>
              </a:rPr>
              <a:t>Palliat</a:t>
            </a:r>
            <a:r>
              <a:rPr lang="en-US" sz="3200" dirty="0">
                <a:latin typeface="+mj-lt"/>
              </a:rPr>
              <a:t> Med. 2014 Dec;17(12):1348-52. </a:t>
            </a:r>
            <a:r>
              <a:rPr lang="en-US" sz="3200" dirty="0" err="1">
                <a:latin typeface="+mj-lt"/>
              </a:rPr>
              <a:t>doi</a:t>
            </a:r>
            <a:r>
              <a:rPr lang="en-US" sz="3200" dirty="0">
                <a:latin typeface="+mj-lt"/>
              </a:rPr>
              <a:t>: 10.1089/jpm.2013.0684. PMID: 24988497.</a:t>
            </a:r>
          </a:p>
          <a:p>
            <a:pPr fontAlgn="base"/>
            <a:r>
              <a:rPr lang="en-US" sz="3200" dirty="0">
                <a:latin typeface="+mj-lt"/>
              </a:rPr>
              <a:t>4. Payne TH. The electronic health record as a catalyst for quality improvement in patient care. Heart. 2016 Nov 15;102(22):1782-1787. </a:t>
            </a:r>
            <a:r>
              <a:rPr lang="en-US" sz="3200" dirty="0" err="1">
                <a:latin typeface="+mj-lt"/>
              </a:rPr>
              <a:t>doi</a:t>
            </a:r>
            <a:r>
              <a:rPr lang="en-US" sz="3200" dirty="0">
                <a:latin typeface="+mj-lt"/>
              </a:rPr>
              <a:t>: 10.1136/heartjnl-2015-308724. </a:t>
            </a:r>
            <a:r>
              <a:rPr lang="en-US" sz="3200" dirty="0" err="1">
                <a:latin typeface="+mj-lt"/>
              </a:rPr>
              <a:t>Epub</a:t>
            </a:r>
            <a:r>
              <a:rPr lang="en-US" sz="3200" dirty="0">
                <a:latin typeface="+mj-lt"/>
              </a:rPr>
              <a:t> 2016 Aug 8. PMID: 27504000.</a:t>
            </a:r>
          </a:p>
          <a:p>
            <a:pPr fontAlgn="base"/>
            <a:endParaRPr lang="en-US" sz="3600" dirty="0">
              <a:latin typeface="+mj-lt"/>
            </a:endParaRPr>
          </a:p>
        </p:txBody>
      </p:sp>
      <p:sp>
        <p:nvSpPr>
          <p:cNvPr id="60" name="TextBox 59"/>
          <p:cNvSpPr txBox="1"/>
          <p:nvPr/>
        </p:nvSpPr>
        <p:spPr>
          <a:xfrm>
            <a:off x="40405537" y="25313889"/>
            <a:ext cx="9167553" cy="1015663"/>
          </a:xfrm>
          <a:prstGeom prst="rect">
            <a:avLst/>
          </a:prstGeom>
          <a:solidFill>
            <a:schemeClr val="tx2"/>
          </a:solidFill>
        </p:spPr>
        <p:txBody>
          <a:bodyPr wrap="square" rtlCol="0">
            <a:spAutoFit/>
          </a:bodyPr>
          <a:lstStyle/>
          <a:p>
            <a:r>
              <a:rPr lang="en-US" sz="6000" b="1" dirty="0">
                <a:solidFill>
                  <a:schemeClr val="bg1"/>
                </a:solidFill>
              </a:rPr>
              <a:t>REFERENCES</a:t>
            </a:r>
          </a:p>
        </p:txBody>
      </p:sp>
      <p:pic>
        <p:nvPicPr>
          <p:cNvPr id="3" name="Picture 2">
            <a:extLst>
              <a:ext uri="{FF2B5EF4-FFF2-40B4-BE49-F238E27FC236}">
                <a16:creationId xmlns:a16="http://schemas.microsoft.com/office/drawing/2014/main" id="{2E658252-153D-4956-A5A9-7745047B3E5E}"/>
              </a:ext>
            </a:extLst>
          </p:cNvPr>
          <p:cNvPicPr>
            <a:picLocks noChangeAspect="1"/>
          </p:cNvPicPr>
          <p:nvPr/>
        </p:nvPicPr>
        <p:blipFill>
          <a:blip r:embed="rId3"/>
          <a:stretch>
            <a:fillRect/>
          </a:stretch>
        </p:blipFill>
        <p:spPr>
          <a:xfrm>
            <a:off x="2636338" y="6041143"/>
            <a:ext cx="6569850" cy="4927390"/>
          </a:xfrm>
          <a:prstGeom prst="rect">
            <a:avLst/>
          </a:prstGeom>
        </p:spPr>
      </p:pic>
      <p:sp>
        <p:nvSpPr>
          <p:cNvPr id="39" name="TextBox 38">
            <a:extLst>
              <a:ext uri="{FF2B5EF4-FFF2-40B4-BE49-F238E27FC236}">
                <a16:creationId xmlns:a16="http://schemas.microsoft.com/office/drawing/2014/main" id="{6DC071EC-C910-438F-AA5D-E2FDBDEE6CAA}"/>
              </a:ext>
            </a:extLst>
          </p:cNvPr>
          <p:cNvSpPr txBox="1"/>
          <p:nvPr/>
        </p:nvSpPr>
        <p:spPr>
          <a:xfrm>
            <a:off x="12985037" y="22987070"/>
            <a:ext cx="25236326" cy="1323439"/>
          </a:xfrm>
          <a:prstGeom prst="rect">
            <a:avLst/>
          </a:prstGeom>
          <a:noFill/>
        </p:spPr>
        <p:txBody>
          <a:bodyPr wrap="square" lIns="91440" tIns="45720" rIns="91440" bIns="45720" rtlCol="0" anchor="t">
            <a:spAutoFit/>
          </a:bodyPr>
          <a:lstStyle/>
          <a:p>
            <a:pPr algn="ctr"/>
            <a:r>
              <a:rPr lang="en-US" sz="8000" b="1" dirty="0">
                <a:cs typeface="Calibri"/>
              </a:rPr>
              <a:t>Follow Up Data</a:t>
            </a:r>
          </a:p>
        </p:txBody>
      </p:sp>
      <p:sp>
        <p:nvSpPr>
          <p:cNvPr id="28" name="TextBox 27"/>
          <p:cNvSpPr txBox="1"/>
          <p:nvPr/>
        </p:nvSpPr>
        <p:spPr>
          <a:xfrm>
            <a:off x="12240484" y="35272064"/>
            <a:ext cx="26883195" cy="707886"/>
          </a:xfrm>
          <a:prstGeom prst="rect">
            <a:avLst/>
          </a:prstGeom>
          <a:noFill/>
        </p:spPr>
        <p:txBody>
          <a:bodyPr wrap="square" lIns="91440" tIns="45720" rIns="91440" bIns="45720" rtlCol="0" anchor="t">
            <a:spAutoFit/>
          </a:bodyPr>
          <a:lstStyle/>
          <a:p>
            <a:endParaRPr lang="en-US" sz="4000" b="1" dirty="0">
              <a:cs typeface="Calibri"/>
            </a:endParaRPr>
          </a:p>
        </p:txBody>
      </p:sp>
      <p:pic>
        <p:nvPicPr>
          <p:cNvPr id="40" name="Picture 39">
            <a:extLst>
              <a:ext uri="{FF2B5EF4-FFF2-40B4-BE49-F238E27FC236}">
                <a16:creationId xmlns:a16="http://schemas.microsoft.com/office/drawing/2014/main" id="{340C4438-7ACC-4B44-85DE-7776A7BFA05F}"/>
              </a:ext>
            </a:extLst>
          </p:cNvPr>
          <p:cNvPicPr/>
          <p:nvPr/>
        </p:nvPicPr>
        <p:blipFill rotWithShape="1">
          <a:blip r:embed="rId4"/>
          <a:srcRect r="50231" b="79575"/>
          <a:stretch/>
        </p:blipFill>
        <p:spPr bwMode="auto">
          <a:xfrm>
            <a:off x="12642478" y="10737384"/>
            <a:ext cx="13709996" cy="2688330"/>
          </a:xfrm>
          <a:prstGeom prst="rect">
            <a:avLst/>
          </a:prstGeom>
          <a:ln>
            <a:noFill/>
          </a:ln>
          <a:extLst>
            <a:ext uri="{53640926-AAD7-44D8-BBD7-CCE9431645EC}">
              <a14:shadowObscured xmlns:a14="http://schemas.microsoft.com/office/drawing/2010/main"/>
            </a:ext>
          </a:extLst>
        </p:spPr>
      </p:pic>
      <p:sp>
        <p:nvSpPr>
          <p:cNvPr id="11" name="TextBox 10">
            <a:extLst>
              <a:ext uri="{FF2B5EF4-FFF2-40B4-BE49-F238E27FC236}">
                <a16:creationId xmlns:a16="http://schemas.microsoft.com/office/drawing/2014/main" id="{89D95240-3D76-4221-81DE-AAB525D1B462}"/>
              </a:ext>
            </a:extLst>
          </p:cNvPr>
          <p:cNvSpPr txBox="1"/>
          <p:nvPr/>
        </p:nvSpPr>
        <p:spPr>
          <a:xfrm>
            <a:off x="12663977" y="9140877"/>
            <a:ext cx="25236326" cy="1323439"/>
          </a:xfrm>
          <a:prstGeom prst="rect">
            <a:avLst/>
          </a:prstGeom>
          <a:noFill/>
        </p:spPr>
        <p:txBody>
          <a:bodyPr wrap="square" lIns="91440" tIns="45720" rIns="91440" bIns="45720" rtlCol="0" anchor="t">
            <a:spAutoFit/>
          </a:bodyPr>
          <a:lstStyle/>
          <a:p>
            <a:pPr algn="ctr"/>
            <a:r>
              <a:rPr lang="en-US" sz="8000" b="1" dirty="0"/>
              <a:t>Previous Access Icon Initiative</a:t>
            </a:r>
            <a:endParaRPr lang="en-US"/>
          </a:p>
        </p:txBody>
      </p:sp>
      <p:pic>
        <p:nvPicPr>
          <p:cNvPr id="44" name="Picture 43">
            <a:extLst>
              <a:ext uri="{FF2B5EF4-FFF2-40B4-BE49-F238E27FC236}">
                <a16:creationId xmlns:a16="http://schemas.microsoft.com/office/drawing/2014/main" id="{97AF7EBC-BAB5-43D4-B707-2AEF90B1D1E5}"/>
              </a:ext>
            </a:extLst>
          </p:cNvPr>
          <p:cNvPicPr/>
          <p:nvPr/>
        </p:nvPicPr>
        <p:blipFill rotWithShape="1">
          <a:blip r:embed="rId5"/>
          <a:srcRect r="62384" b="57244"/>
          <a:stretch/>
        </p:blipFill>
        <p:spPr bwMode="auto">
          <a:xfrm>
            <a:off x="12710941" y="14594710"/>
            <a:ext cx="13709996" cy="6025296"/>
          </a:xfrm>
          <a:prstGeom prst="rect">
            <a:avLst/>
          </a:prstGeom>
          <a:ln>
            <a:noFill/>
          </a:ln>
          <a:extLst>
            <a:ext uri="{53640926-AAD7-44D8-BBD7-CCE9431645EC}">
              <a14:shadowObscured xmlns:a14="http://schemas.microsoft.com/office/drawing/2010/main"/>
            </a:ext>
          </a:extLst>
        </p:spPr>
      </p:pic>
      <p:pic>
        <p:nvPicPr>
          <p:cNvPr id="45" name="Picture 44">
            <a:extLst>
              <a:ext uri="{FF2B5EF4-FFF2-40B4-BE49-F238E27FC236}">
                <a16:creationId xmlns:a16="http://schemas.microsoft.com/office/drawing/2014/main" id="{011F6E2B-81C0-4031-926D-C449200EB598}"/>
              </a:ext>
            </a:extLst>
          </p:cNvPr>
          <p:cNvPicPr/>
          <p:nvPr/>
        </p:nvPicPr>
        <p:blipFill rotWithShape="1">
          <a:blip r:embed="rId6"/>
          <a:srcRect t="9531" r="62153" b="54793"/>
          <a:stretch/>
        </p:blipFill>
        <p:spPr bwMode="auto">
          <a:xfrm>
            <a:off x="27370940" y="17385072"/>
            <a:ext cx="9673070" cy="4326081"/>
          </a:xfrm>
          <a:prstGeom prst="rect">
            <a:avLst/>
          </a:prstGeom>
          <a:ln>
            <a:noFill/>
          </a:ln>
          <a:extLst>
            <a:ext uri="{53640926-AAD7-44D8-BBD7-CCE9431645EC}">
              <a14:shadowObscured xmlns:a14="http://schemas.microsoft.com/office/drawing/2010/main"/>
            </a:ext>
          </a:extLst>
        </p:spPr>
      </p:pic>
      <p:sp>
        <p:nvSpPr>
          <p:cNvPr id="46" name="Right Arrow 10">
            <a:extLst>
              <a:ext uri="{FF2B5EF4-FFF2-40B4-BE49-F238E27FC236}">
                <a16:creationId xmlns:a16="http://schemas.microsoft.com/office/drawing/2014/main" id="{845C9592-BE5F-43E7-A850-BEA6E3DFF9D4}"/>
              </a:ext>
            </a:extLst>
          </p:cNvPr>
          <p:cNvSpPr/>
          <p:nvPr/>
        </p:nvSpPr>
        <p:spPr>
          <a:xfrm rot="19973435">
            <a:off x="32074439" y="18639733"/>
            <a:ext cx="977900" cy="48450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48" name="Group 47">
            <a:extLst>
              <a:ext uri="{FF2B5EF4-FFF2-40B4-BE49-F238E27FC236}">
                <a16:creationId xmlns:a16="http://schemas.microsoft.com/office/drawing/2014/main" id="{387582F9-6BFC-4578-9C26-27DD92A382BF}"/>
              </a:ext>
            </a:extLst>
          </p:cNvPr>
          <p:cNvGrpSpPr/>
          <p:nvPr/>
        </p:nvGrpSpPr>
        <p:grpSpPr>
          <a:xfrm>
            <a:off x="12860313" y="15422049"/>
            <a:ext cx="6659157" cy="4846767"/>
            <a:chOff x="42018" y="7829"/>
            <a:chExt cx="3121782" cy="2422755"/>
          </a:xfrm>
        </p:grpSpPr>
        <p:sp>
          <p:nvSpPr>
            <p:cNvPr id="50" name="Rectangle 49">
              <a:extLst>
                <a:ext uri="{FF2B5EF4-FFF2-40B4-BE49-F238E27FC236}">
                  <a16:creationId xmlns:a16="http://schemas.microsoft.com/office/drawing/2014/main" id="{0B57A83E-F875-48B2-8AE1-9E549826EC97}"/>
                </a:ext>
              </a:extLst>
            </p:cNvPr>
            <p:cNvSpPr/>
            <p:nvPr/>
          </p:nvSpPr>
          <p:spPr>
            <a:xfrm>
              <a:off x="42018" y="7829"/>
              <a:ext cx="1466850" cy="2000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1" name="Rectangle 50">
              <a:extLst>
                <a:ext uri="{FF2B5EF4-FFF2-40B4-BE49-F238E27FC236}">
                  <a16:creationId xmlns:a16="http://schemas.microsoft.com/office/drawing/2014/main" id="{F2DA9E1B-C75D-4536-B093-2A73B8449ECE}"/>
                </a:ext>
              </a:extLst>
            </p:cNvPr>
            <p:cNvSpPr/>
            <p:nvPr/>
          </p:nvSpPr>
          <p:spPr>
            <a:xfrm>
              <a:off x="1962476" y="1452388"/>
              <a:ext cx="771525"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2" name="Rectangle 51">
              <a:extLst>
                <a:ext uri="{FF2B5EF4-FFF2-40B4-BE49-F238E27FC236}">
                  <a16:creationId xmlns:a16="http://schemas.microsoft.com/office/drawing/2014/main" id="{7314AA40-C776-41AC-92EF-D2A2358EFCA2}"/>
                </a:ext>
              </a:extLst>
            </p:cNvPr>
            <p:cNvSpPr/>
            <p:nvPr/>
          </p:nvSpPr>
          <p:spPr>
            <a:xfrm>
              <a:off x="2401800" y="2363909"/>
              <a:ext cx="762000" cy="666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49" name="Right Arrow 7">
            <a:extLst>
              <a:ext uri="{FF2B5EF4-FFF2-40B4-BE49-F238E27FC236}">
                <a16:creationId xmlns:a16="http://schemas.microsoft.com/office/drawing/2014/main" id="{41F2D04E-3B4E-4870-A134-1C199F8A5DD9}"/>
              </a:ext>
            </a:extLst>
          </p:cNvPr>
          <p:cNvSpPr/>
          <p:nvPr/>
        </p:nvSpPr>
        <p:spPr>
          <a:xfrm rot="18891566">
            <a:off x="16763014" y="16626728"/>
            <a:ext cx="914637" cy="5865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9" name="TextBox 28">
            <a:extLst>
              <a:ext uri="{FF2B5EF4-FFF2-40B4-BE49-F238E27FC236}">
                <a16:creationId xmlns:a16="http://schemas.microsoft.com/office/drawing/2014/main" id="{6C16684D-9185-479B-8114-14DAB5929111}"/>
              </a:ext>
            </a:extLst>
          </p:cNvPr>
          <p:cNvSpPr txBox="1"/>
          <p:nvPr/>
        </p:nvSpPr>
        <p:spPr>
          <a:xfrm>
            <a:off x="27075046" y="10745991"/>
            <a:ext cx="11166445" cy="7848302"/>
          </a:xfrm>
          <a:prstGeom prst="rect">
            <a:avLst/>
          </a:prstGeom>
          <a:noFill/>
        </p:spPr>
        <p:txBody>
          <a:bodyPr wrap="square" lIns="91440" tIns="45720" rIns="91440" bIns="45720" rtlCol="0" anchor="t">
            <a:spAutoFit/>
          </a:bodyPr>
          <a:lstStyle/>
          <a:p>
            <a:pPr marL="342900" indent="-342900">
              <a:buFont typeface="Arial" panose="020B0604020202020204" pitchFamily="34" charset="0"/>
              <a:buChar char="•"/>
            </a:pPr>
            <a:r>
              <a:rPr lang="en-US" sz="4000" dirty="0"/>
              <a:t>Prior to implementation of the access icon, users had to search through a list of scanned documents to determine if an AD was present</a:t>
            </a:r>
          </a:p>
          <a:p>
            <a:pPr marL="342900" indent="-342900">
              <a:buFont typeface="Arial" panose="020B0604020202020204" pitchFamily="34" charset="0"/>
              <a:buChar char="•"/>
            </a:pPr>
            <a:r>
              <a:rPr lang="en-US" sz="4000" dirty="0"/>
              <a:t>Since the project, the icon illuminates red if an AD is scanned</a:t>
            </a:r>
            <a:endParaRPr lang="en-US" sz="4000" dirty="0">
              <a:cs typeface="Calibri"/>
            </a:endParaRPr>
          </a:p>
          <a:p>
            <a:pPr marL="342900" indent="-342900">
              <a:buFont typeface="Arial" panose="020B0604020202020204" pitchFamily="34" charset="0"/>
              <a:buChar char="•"/>
            </a:pPr>
            <a:r>
              <a:rPr lang="en-US" sz="4000" dirty="0"/>
              <a:t>When clicked, the icon displays the date (within 1-2 days) the document was scanned, allowing the user to quickly search the scanned document list</a:t>
            </a:r>
          </a:p>
          <a:p>
            <a:pPr marL="342900" indent="-342900">
              <a:buFont typeface="Arial" panose="020B0604020202020204" pitchFamily="34" charset="0"/>
              <a:buChar char="•"/>
            </a:pPr>
            <a:r>
              <a:rPr lang="en-US" sz="4000" dirty="0"/>
              <a:t>Lack of illumination (grey color) of the icon may also serve as a reminder to complete advance care planning</a:t>
            </a:r>
          </a:p>
          <a:p>
            <a:pPr marL="342900" indent="-342900">
              <a:buFont typeface="Arial" panose="020B0604020202020204" pitchFamily="34" charset="0"/>
              <a:buChar char="•"/>
            </a:pPr>
            <a:endParaRPr lang="en-US" sz="3200" dirty="0"/>
          </a:p>
          <a:p>
            <a:pPr marL="342900" indent="-342900">
              <a:buFont typeface="Arial" panose="020B0604020202020204" pitchFamily="34" charset="0"/>
              <a:buChar char="•"/>
            </a:pPr>
            <a:endParaRPr lang="en-US" sz="3200" dirty="0"/>
          </a:p>
        </p:txBody>
      </p:sp>
      <p:pic>
        <p:nvPicPr>
          <p:cNvPr id="2" name="Picture 7" descr="Chart, line chart&#10;&#10;Description automatically generated">
            <a:extLst>
              <a:ext uri="{FF2B5EF4-FFF2-40B4-BE49-F238E27FC236}">
                <a16:creationId xmlns:a16="http://schemas.microsoft.com/office/drawing/2014/main" id="{CD2BC274-4E35-0CDA-AB17-61EDC45DBF93}"/>
              </a:ext>
            </a:extLst>
          </p:cNvPr>
          <p:cNvPicPr>
            <a:picLocks noChangeAspect="1"/>
          </p:cNvPicPr>
          <p:nvPr/>
        </p:nvPicPr>
        <p:blipFill>
          <a:blip r:embed="rId7"/>
          <a:stretch>
            <a:fillRect/>
          </a:stretch>
        </p:blipFill>
        <p:spPr>
          <a:xfrm>
            <a:off x="18595676" y="25322245"/>
            <a:ext cx="14196203" cy="8552845"/>
          </a:xfrm>
          <a:prstGeom prst="rect">
            <a:avLst/>
          </a:prstGeom>
        </p:spPr>
      </p:pic>
      <p:pic>
        <p:nvPicPr>
          <p:cNvPr id="8" name="Picture 8">
            <a:extLst>
              <a:ext uri="{FF2B5EF4-FFF2-40B4-BE49-F238E27FC236}">
                <a16:creationId xmlns:a16="http://schemas.microsoft.com/office/drawing/2014/main" id="{3CA8A8B8-5D42-7D82-919D-7B93DDD9BC1A}"/>
              </a:ext>
            </a:extLst>
          </p:cNvPr>
          <p:cNvPicPr>
            <a:picLocks noChangeAspect="1"/>
          </p:cNvPicPr>
          <p:nvPr/>
        </p:nvPicPr>
        <p:blipFill>
          <a:blip r:embed="rId8"/>
          <a:stretch>
            <a:fillRect/>
          </a:stretch>
        </p:blipFill>
        <p:spPr>
          <a:xfrm>
            <a:off x="45827343" y="6688560"/>
            <a:ext cx="3800723" cy="1539527"/>
          </a:xfrm>
          <a:prstGeom prst="rect">
            <a:avLst/>
          </a:prstGeom>
        </p:spPr>
      </p:pic>
      <p:pic>
        <p:nvPicPr>
          <p:cNvPr id="9" name="Picture 11">
            <a:extLst>
              <a:ext uri="{FF2B5EF4-FFF2-40B4-BE49-F238E27FC236}">
                <a16:creationId xmlns:a16="http://schemas.microsoft.com/office/drawing/2014/main" id="{889436B1-2622-289A-B866-6166FFA7CF67}"/>
              </a:ext>
            </a:extLst>
          </p:cNvPr>
          <p:cNvPicPr>
            <a:picLocks noChangeAspect="1"/>
          </p:cNvPicPr>
          <p:nvPr/>
        </p:nvPicPr>
        <p:blipFill>
          <a:blip r:embed="rId9"/>
          <a:stretch>
            <a:fillRect/>
          </a:stretch>
        </p:blipFill>
        <p:spPr>
          <a:xfrm>
            <a:off x="45827342" y="4591727"/>
            <a:ext cx="3800723" cy="1837055"/>
          </a:xfrm>
          <a:prstGeom prst="rect">
            <a:avLst/>
          </a:prstGeom>
        </p:spPr>
      </p:pic>
    </p:spTree>
    <p:extLst>
      <p:ext uri="{BB962C8B-B14F-4D97-AF65-F5344CB8AC3E}">
        <p14:creationId xmlns:p14="http://schemas.microsoft.com/office/powerpoint/2010/main" val="27458523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3328</TotalTime>
  <Words>866</Words>
  <Application>Microsoft Office PowerPoint</Application>
  <PresentationFormat>Custom</PresentationFormat>
  <Paragraphs>34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Dohn</dc:creator>
  <cp:lastModifiedBy>Ashton B. Clayborn, D.O.</cp:lastModifiedBy>
  <cp:revision>318</cp:revision>
  <cp:lastPrinted>2019-11-15T15:23:59Z</cp:lastPrinted>
  <dcterms:created xsi:type="dcterms:W3CDTF">2016-09-29T15:12:40Z</dcterms:created>
  <dcterms:modified xsi:type="dcterms:W3CDTF">2023-04-27T13:01:38Z</dcterms:modified>
</cp:coreProperties>
</file>