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Lst>
  <p:sldSz cy="21945600" cx="3291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950">
          <p15:clr>
            <a:srgbClr val="A4A3A4"/>
          </p15:clr>
        </p15:guide>
        <p15:guide id="2" pos="6665">
          <p15:clr>
            <a:srgbClr val="A4A3A4"/>
          </p15:clr>
        </p15:guide>
      </p15:sldGuideLst>
    </p:ext>
    <p:ext uri="http://customooxmlschemas.google.com/">
      <go:slidesCustomData xmlns:go="http://customooxmlschemas.google.com/" r:id="rId9" roundtripDataSignature="AMtx7mgNbrjgfaLdvtKeIqDD3GIbvQ+/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294047F-8C1C-456F-8216-C9F17D4AE4E0}">
  <a:tblStyle styleId="{D294047F-8C1C-456F-8216-C9F17D4AE4E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1C60578-A0CA-4654-82B8-4516DFA1EABB}"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950" orient="horz"/>
        <p:guide pos="6665"/>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2468880" y="6817362"/>
            <a:ext cx="27980640" cy="4704080"/>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
          <p:cNvSpPr txBox="1"/>
          <p:nvPr>
            <p:ph idx="1" type="subTitle"/>
          </p:nvPr>
        </p:nvSpPr>
        <p:spPr>
          <a:xfrm>
            <a:off x="4937760" y="12435840"/>
            <a:ext cx="23042880" cy="5608320"/>
          </a:xfrm>
          <a:prstGeom prst="rect">
            <a:avLst/>
          </a:prstGeom>
          <a:noFill/>
          <a:ln>
            <a:noFill/>
          </a:ln>
        </p:spPr>
        <p:txBody>
          <a:bodyPr anchorCtr="0" anchor="t" bIns="256025" lIns="512050" spcFirstLastPara="1" rIns="512050" wrap="square" tIns="256025">
            <a:normAutofit/>
          </a:bodyPr>
          <a:lstStyle>
            <a:lvl1pPr lvl="0" algn="ctr">
              <a:spcBef>
                <a:spcPts val="3580"/>
              </a:spcBef>
              <a:spcAft>
                <a:spcPts val="0"/>
              </a:spcAft>
              <a:buClr>
                <a:srgbClr val="888888"/>
              </a:buClr>
              <a:buSzPts val="17900"/>
              <a:buNone/>
              <a:defRPr>
                <a:solidFill>
                  <a:srgbClr val="888888"/>
                </a:solidFill>
              </a:defRPr>
            </a:lvl1pPr>
            <a:lvl2pPr lvl="1" algn="ctr">
              <a:spcBef>
                <a:spcPts val="3140"/>
              </a:spcBef>
              <a:spcAft>
                <a:spcPts val="0"/>
              </a:spcAft>
              <a:buClr>
                <a:srgbClr val="888888"/>
              </a:buClr>
              <a:buSzPts val="15700"/>
              <a:buNone/>
              <a:defRPr>
                <a:solidFill>
                  <a:srgbClr val="888888"/>
                </a:solidFill>
              </a:defRPr>
            </a:lvl2pPr>
            <a:lvl3pPr lvl="2" algn="ctr">
              <a:spcBef>
                <a:spcPts val="2680"/>
              </a:spcBef>
              <a:spcAft>
                <a:spcPts val="0"/>
              </a:spcAft>
              <a:buClr>
                <a:srgbClr val="888888"/>
              </a:buClr>
              <a:buSzPts val="13400"/>
              <a:buNone/>
              <a:defRPr>
                <a:solidFill>
                  <a:srgbClr val="888888"/>
                </a:solidFill>
              </a:defRPr>
            </a:lvl3pPr>
            <a:lvl4pPr lvl="3" algn="ctr">
              <a:spcBef>
                <a:spcPts val="2240"/>
              </a:spcBef>
              <a:spcAft>
                <a:spcPts val="0"/>
              </a:spcAft>
              <a:buClr>
                <a:srgbClr val="888888"/>
              </a:buClr>
              <a:buSzPts val="11200"/>
              <a:buNone/>
              <a:defRPr>
                <a:solidFill>
                  <a:srgbClr val="888888"/>
                </a:solidFill>
              </a:defRPr>
            </a:lvl4pPr>
            <a:lvl5pPr lvl="4" algn="ctr">
              <a:spcBef>
                <a:spcPts val="2240"/>
              </a:spcBef>
              <a:spcAft>
                <a:spcPts val="0"/>
              </a:spcAft>
              <a:buClr>
                <a:srgbClr val="888888"/>
              </a:buClr>
              <a:buSzPts val="11200"/>
              <a:buNone/>
              <a:defRPr>
                <a:solidFill>
                  <a:srgbClr val="888888"/>
                </a:solidFill>
              </a:defRPr>
            </a:lvl5pPr>
            <a:lvl6pPr lvl="5" algn="ctr">
              <a:spcBef>
                <a:spcPts val="2240"/>
              </a:spcBef>
              <a:spcAft>
                <a:spcPts val="0"/>
              </a:spcAft>
              <a:buClr>
                <a:srgbClr val="888888"/>
              </a:buClr>
              <a:buSzPts val="11200"/>
              <a:buNone/>
              <a:defRPr>
                <a:solidFill>
                  <a:srgbClr val="888888"/>
                </a:solidFill>
              </a:defRPr>
            </a:lvl6pPr>
            <a:lvl7pPr lvl="6" algn="ctr">
              <a:spcBef>
                <a:spcPts val="2240"/>
              </a:spcBef>
              <a:spcAft>
                <a:spcPts val="0"/>
              </a:spcAft>
              <a:buClr>
                <a:srgbClr val="888888"/>
              </a:buClr>
              <a:buSzPts val="11200"/>
              <a:buNone/>
              <a:defRPr>
                <a:solidFill>
                  <a:srgbClr val="888888"/>
                </a:solidFill>
              </a:defRPr>
            </a:lvl7pPr>
            <a:lvl8pPr lvl="7" algn="ctr">
              <a:spcBef>
                <a:spcPts val="2240"/>
              </a:spcBef>
              <a:spcAft>
                <a:spcPts val="0"/>
              </a:spcAft>
              <a:buClr>
                <a:srgbClr val="888888"/>
              </a:buClr>
              <a:buSzPts val="11200"/>
              <a:buNone/>
              <a:defRPr>
                <a:solidFill>
                  <a:srgbClr val="888888"/>
                </a:solidFill>
              </a:defRPr>
            </a:lvl8pPr>
            <a:lvl9pPr lvl="8" algn="ctr">
              <a:spcBef>
                <a:spcPts val="2240"/>
              </a:spcBef>
              <a:spcAft>
                <a:spcPts val="0"/>
              </a:spcAft>
              <a:buClr>
                <a:srgbClr val="888888"/>
              </a:buClr>
              <a:buSzPts val="11200"/>
              <a:buNone/>
              <a:defRPr>
                <a:solidFill>
                  <a:srgbClr val="888888"/>
                </a:solidFill>
              </a:defRPr>
            </a:lvl9pPr>
          </a:lstStyle>
          <a:p/>
        </p:txBody>
      </p:sp>
      <p:sp>
        <p:nvSpPr>
          <p:cNvPr id="14" name="Google Shape;14;p4"/>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1645920" y="878842"/>
            <a:ext cx="29626560" cy="3657600"/>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3"/>
          <p:cNvSpPr txBox="1"/>
          <p:nvPr>
            <p:ph idx="1" type="body"/>
          </p:nvPr>
        </p:nvSpPr>
        <p:spPr>
          <a:xfrm rot="5400000">
            <a:off x="9217659" y="-2451097"/>
            <a:ext cx="14483082" cy="29626560"/>
          </a:xfrm>
          <a:prstGeom prst="rect">
            <a:avLst/>
          </a:prstGeom>
          <a:noFill/>
          <a:ln>
            <a:noFill/>
          </a:ln>
        </p:spPr>
        <p:txBody>
          <a:bodyPr anchorCtr="0" anchor="t" bIns="256025" lIns="512050" spcFirstLastPara="1" rIns="512050" wrap="square" tIns="2560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3"/>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101959730" y="36613785"/>
            <a:ext cx="104856278" cy="41473757"/>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4"/>
          <p:cNvSpPr txBox="1"/>
          <p:nvPr>
            <p:ph idx="1" type="body"/>
          </p:nvPr>
        </p:nvSpPr>
        <p:spPr>
          <a:xfrm rot="5400000">
            <a:off x="18732187" y="-4591364"/>
            <a:ext cx="104856278" cy="123884053"/>
          </a:xfrm>
          <a:prstGeom prst="rect">
            <a:avLst/>
          </a:prstGeom>
          <a:noFill/>
          <a:ln>
            <a:noFill/>
          </a:ln>
        </p:spPr>
        <p:txBody>
          <a:bodyPr anchorCtr="0" anchor="t" bIns="256025" lIns="512050" spcFirstLastPara="1" rIns="512050" wrap="square" tIns="2560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4"/>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1645920" y="878842"/>
            <a:ext cx="29626560" cy="3657600"/>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
          <p:cNvSpPr txBox="1"/>
          <p:nvPr>
            <p:ph idx="1" type="body"/>
          </p:nvPr>
        </p:nvSpPr>
        <p:spPr>
          <a:xfrm>
            <a:off x="1645920" y="5120642"/>
            <a:ext cx="29626560" cy="14483082"/>
          </a:xfrm>
          <a:prstGeom prst="rect">
            <a:avLst/>
          </a:prstGeom>
          <a:noFill/>
          <a:ln>
            <a:noFill/>
          </a:ln>
        </p:spPr>
        <p:txBody>
          <a:bodyPr anchorCtr="0" anchor="t" bIns="256025" lIns="512050" spcFirstLastPara="1" rIns="512050" wrap="square" tIns="2560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5"/>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2600327" y="14102082"/>
            <a:ext cx="27980640" cy="4358640"/>
          </a:xfrm>
          <a:prstGeom prst="rect">
            <a:avLst/>
          </a:prstGeom>
          <a:noFill/>
          <a:ln>
            <a:noFill/>
          </a:ln>
        </p:spPr>
        <p:txBody>
          <a:bodyPr anchorCtr="0" anchor="t" bIns="256025" lIns="512050" spcFirstLastPara="1" rIns="512050" wrap="square" tIns="256025">
            <a:normAutofit/>
          </a:bodyPr>
          <a:lstStyle>
            <a:lvl1pPr lvl="0" algn="l">
              <a:spcBef>
                <a:spcPts val="0"/>
              </a:spcBef>
              <a:spcAft>
                <a:spcPts val="0"/>
              </a:spcAft>
              <a:buClr>
                <a:schemeClr val="dk1"/>
              </a:buClr>
              <a:buSzPts val="12799"/>
              <a:buFont typeface="Calibri"/>
              <a:buNone/>
              <a:defRPr b="1" sz="12799"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6"/>
          <p:cNvSpPr txBox="1"/>
          <p:nvPr>
            <p:ph idx="1" type="body"/>
          </p:nvPr>
        </p:nvSpPr>
        <p:spPr>
          <a:xfrm>
            <a:off x="2600327" y="9301484"/>
            <a:ext cx="27980640" cy="4800598"/>
          </a:xfrm>
          <a:prstGeom prst="rect">
            <a:avLst/>
          </a:prstGeom>
          <a:noFill/>
          <a:ln>
            <a:noFill/>
          </a:ln>
        </p:spPr>
        <p:txBody>
          <a:bodyPr anchorCtr="0" anchor="b" bIns="256025" lIns="512050" spcFirstLastPara="1" rIns="512050" wrap="square" tIns="256025">
            <a:normAutofit/>
          </a:bodyPr>
          <a:lstStyle>
            <a:lvl1pPr indent="-228600" lvl="0" marL="457200" algn="l">
              <a:spcBef>
                <a:spcPts val="1280"/>
              </a:spcBef>
              <a:spcAft>
                <a:spcPts val="0"/>
              </a:spcAft>
              <a:buClr>
                <a:srgbClr val="888888"/>
              </a:buClr>
              <a:buSzPts val="6400"/>
              <a:buNone/>
              <a:defRPr sz="6400">
                <a:solidFill>
                  <a:srgbClr val="888888"/>
                </a:solidFill>
              </a:defRPr>
            </a:lvl1pPr>
            <a:lvl2pPr indent="-228600" lvl="1" marL="914400" algn="l">
              <a:spcBef>
                <a:spcPts val="1154"/>
              </a:spcBef>
              <a:spcAft>
                <a:spcPts val="0"/>
              </a:spcAft>
              <a:buClr>
                <a:srgbClr val="888888"/>
              </a:buClr>
              <a:buSzPts val="5771"/>
              <a:buNone/>
              <a:defRPr sz="5771">
                <a:solidFill>
                  <a:srgbClr val="888888"/>
                </a:solidFill>
              </a:defRPr>
            </a:lvl2pPr>
            <a:lvl3pPr indent="-228600" lvl="2" marL="1371600" algn="l">
              <a:spcBef>
                <a:spcPts val="1029"/>
              </a:spcBef>
              <a:spcAft>
                <a:spcPts val="0"/>
              </a:spcAft>
              <a:buClr>
                <a:srgbClr val="888888"/>
              </a:buClr>
              <a:buSzPts val="5143"/>
              <a:buNone/>
              <a:defRPr sz="5143">
                <a:solidFill>
                  <a:srgbClr val="888888"/>
                </a:solidFill>
              </a:defRPr>
            </a:lvl3pPr>
            <a:lvl4pPr indent="-228600" lvl="3" marL="1828800" algn="l">
              <a:spcBef>
                <a:spcPts val="891"/>
              </a:spcBef>
              <a:spcAft>
                <a:spcPts val="0"/>
              </a:spcAft>
              <a:buClr>
                <a:srgbClr val="888888"/>
              </a:buClr>
              <a:buSzPts val="4457"/>
              <a:buNone/>
              <a:defRPr sz="4457">
                <a:solidFill>
                  <a:srgbClr val="888888"/>
                </a:solidFill>
              </a:defRPr>
            </a:lvl4pPr>
            <a:lvl5pPr indent="-228600" lvl="4" marL="2286000" algn="l">
              <a:spcBef>
                <a:spcPts val="891"/>
              </a:spcBef>
              <a:spcAft>
                <a:spcPts val="0"/>
              </a:spcAft>
              <a:buClr>
                <a:srgbClr val="888888"/>
              </a:buClr>
              <a:buSzPts val="4457"/>
              <a:buNone/>
              <a:defRPr sz="4457">
                <a:solidFill>
                  <a:srgbClr val="888888"/>
                </a:solidFill>
              </a:defRPr>
            </a:lvl5pPr>
            <a:lvl6pPr indent="-228600" lvl="5" marL="2743200" algn="l">
              <a:spcBef>
                <a:spcPts val="891"/>
              </a:spcBef>
              <a:spcAft>
                <a:spcPts val="0"/>
              </a:spcAft>
              <a:buClr>
                <a:srgbClr val="888888"/>
              </a:buClr>
              <a:buSzPts val="4457"/>
              <a:buNone/>
              <a:defRPr sz="4457">
                <a:solidFill>
                  <a:srgbClr val="888888"/>
                </a:solidFill>
              </a:defRPr>
            </a:lvl6pPr>
            <a:lvl7pPr indent="-228600" lvl="6" marL="3200400" algn="l">
              <a:spcBef>
                <a:spcPts val="891"/>
              </a:spcBef>
              <a:spcAft>
                <a:spcPts val="0"/>
              </a:spcAft>
              <a:buClr>
                <a:srgbClr val="888888"/>
              </a:buClr>
              <a:buSzPts val="4457"/>
              <a:buNone/>
              <a:defRPr sz="4457">
                <a:solidFill>
                  <a:srgbClr val="888888"/>
                </a:solidFill>
              </a:defRPr>
            </a:lvl7pPr>
            <a:lvl8pPr indent="-228600" lvl="7" marL="3657600" algn="l">
              <a:spcBef>
                <a:spcPts val="891"/>
              </a:spcBef>
              <a:spcAft>
                <a:spcPts val="0"/>
              </a:spcAft>
              <a:buClr>
                <a:srgbClr val="888888"/>
              </a:buClr>
              <a:buSzPts val="4457"/>
              <a:buNone/>
              <a:defRPr sz="4457">
                <a:solidFill>
                  <a:srgbClr val="888888"/>
                </a:solidFill>
              </a:defRPr>
            </a:lvl8pPr>
            <a:lvl9pPr indent="-228600" lvl="8" marL="4114800" algn="l">
              <a:spcBef>
                <a:spcPts val="891"/>
              </a:spcBef>
              <a:spcAft>
                <a:spcPts val="0"/>
              </a:spcAft>
              <a:buClr>
                <a:srgbClr val="888888"/>
              </a:buClr>
              <a:buSzPts val="4457"/>
              <a:buNone/>
              <a:defRPr sz="4457">
                <a:solidFill>
                  <a:srgbClr val="888888"/>
                </a:solidFill>
              </a:defRPr>
            </a:lvl9pPr>
          </a:lstStyle>
          <a:p/>
        </p:txBody>
      </p:sp>
      <p:sp>
        <p:nvSpPr>
          <p:cNvPr id="26" name="Google Shape;26;p6"/>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6"/>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1645920" y="878842"/>
            <a:ext cx="29626560" cy="3657600"/>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7"/>
          <p:cNvSpPr txBox="1"/>
          <p:nvPr>
            <p:ph idx="1" type="body"/>
          </p:nvPr>
        </p:nvSpPr>
        <p:spPr>
          <a:xfrm>
            <a:off x="9218297" y="28676604"/>
            <a:ext cx="82678903" cy="81102198"/>
          </a:xfrm>
          <a:prstGeom prst="rect">
            <a:avLst/>
          </a:prstGeom>
          <a:noFill/>
          <a:ln>
            <a:noFill/>
          </a:ln>
        </p:spPr>
        <p:txBody>
          <a:bodyPr anchorCtr="0" anchor="t" bIns="256025" lIns="512050" spcFirstLastPara="1" rIns="512050" wrap="square" tIns="256025">
            <a:normAutofit/>
          </a:bodyPr>
          <a:lstStyle>
            <a:lvl1pPr indent="-798258" lvl="0" marL="457200" algn="l">
              <a:spcBef>
                <a:spcPts val="1794"/>
              </a:spcBef>
              <a:spcAft>
                <a:spcPts val="0"/>
              </a:spcAft>
              <a:buClr>
                <a:schemeClr val="dk1"/>
              </a:buClr>
              <a:buSzPts val="8971"/>
              <a:buChar char="•"/>
              <a:defRPr sz="8971"/>
            </a:lvl1pPr>
            <a:lvl2pPr indent="-714819" lvl="1" marL="914400" algn="l">
              <a:spcBef>
                <a:spcPts val="1531"/>
              </a:spcBef>
              <a:spcAft>
                <a:spcPts val="0"/>
              </a:spcAft>
              <a:buClr>
                <a:schemeClr val="dk1"/>
              </a:buClr>
              <a:buSzPts val="7657"/>
              <a:buChar char="–"/>
              <a:defRPr sz="7657"/>
            </a:lvl2pPr>
            <a:lvl3pPr indent="-635000" lvl="2" marL="1371600" algn="l">
              <a:spcBef>
                <a:spcPts val="1280"/>
              </a:spcBef>
              <a:spcAft>
                <a:spcPts val="0"/>
              </a:spcAft>
              <a:buClr>
                <a:schemeClr val="dk1"/>
              </a:buClr>
              <a:buSzPts val="6400"/>
              <a:buChar char="•"/>
              <a:defRPr sz="6400"/>
            </a:lvl3pPr>
            <a:lvl4pPr indent="-595058" lvl="3" marL="1828800" algn="l">
              <a:spcBef>
                <a:spcPts val="1154"/>
              </a:spcBef>
              <a:spcAft>
                <a:spcPts val="0"/>
              </a:spcAft>
              <a:buClr>
                <a:schemeClr val="dk1"/>
              </a:buClr>
              <a:buSzPts val="5771"/>
              <a:buChar char="–"/>
              <a:defRPr sz="5771"/>
            </a:lvl4pPr>
            <a:lvl5pPr indent="-595058" lvl="4" marL="2286000" algn="l">
              <a:spcBef>
                <a:spcPts val="1154"/>
              </a:spcBef>
              <a:spcAft>
                <a:spcPts val="0"/>
              </a:spcAft>
              <a:buClr>
                <a:schemeClr val="dk1"/>
              </a:buClr>
              <a:buSzPts val="5771"/>
              <a:buChar char="»"/>
              <a:defRPr sz="5771"/>
            </a:lvl5pPr>
            <a:lvl6pPr indent="-595058" lvl="5" marL="2743200" algn="l">
              <a:spcBef>
                <a:spcPts val="1154"/>
              </a:spcBef>
              <a:spcAft>
                <a:spcPts val="0"/>
              </a:spcAft>
              <a:buClr>
                <a:schemeClr val="dk1"/>
              </a:buClr>
              <a:buSzPts val="5771"/>
              <a:buChar char="•"/>
              <a:defRPr sz="5771"/>
            </a:lvl6pPr>
            <a:lvl7pPr indent="-595058" lvl="6" marL="3200400" algn="l">
              <a:spcBef>
                <a:spcPts val="1154"/>
              </a:spcBef>
              <a:spcAft>
                <a:spcPts val="0"/>
              </a:spcAft>
              <a:buClr>
                <a:schemeClr val="dk1"/>
              </a:buClr>
              <a:buSzPts val="5771"/>
              <a:buChar char="•"/>
              <a:defRPr sz="5771"/>
            </a:lvl7pPr>
            <a:lvl8pPr indent="-595058" lvl="7" marL="3657600" algn="l">
              <a:spcBef>
                <a:spcPts val="1154"/>
              </a:spcBef>
              <a:spcAft>
                <a:spcPts val="0"/>
              </a:spcAft>
              <a:buClr>
                <a:schemeClr val="dk1"/>
              </a:buClr>
              <a:buSzPts val="5771"/>
              <a:buChar char="•"/>
              <a:defRPr sz="5771"/>
            </a:lvl8pPr>
            <a:lvl9pPr indent="-595058" lvl="8" marL="4114800" algn="l">
              <a:spcBef>
                <a:spcPts val="1154"/>
              </a:spcBef>
              <a:spcAft>
                <a:spcPts val="0"/>
              </a:spcAft>
              <a:buClr>
                <a:schemeClr val="dk1"/>
              </a:buClr>
              <a:buSzPts val="5771"/>
              <a:buChar char="•"/>
              <a:defRPr sz="5771"/>
            </a:lvl9pPr>
          </a:lstStyle>
          <a:p/>
        </p:txBody>
      </p:sp>
      <p:sp>
        <p:nvSpPr>
          <p:cNvPr id="32" name="Google Shape;32;p7"/>
          <p:cNvSpPr txBox="1"/>
          <p:nvPr>
            <p:ph idx="2" type="body"/>
          </p:nvPr>
        </p:nvSpPr>
        <p:spPr>
          <a:xfrm>
            <a:off x="92445842" y="28676604"/>
            <a:ext cx="82678907" cy="81102198"/>
          </a:xfrm>
          <a:prstGeom prst="rect">
            <a:avLst/>
          </a:prstGeom>
          <a:noFill/>
          <a:ln>
            <a:noFill/>
          </a:ln>
        </p:spPr>
        <p:txBody>
          <a:bodyPr anchorCtr="0" anchor="t" bIns="256025" lIns="512050" spcFirstLastPara="1" rIns="512050" wrap="square" tIns="256025">
            <a:normAutofit/>
          </a:bodyPr>
          <a:lstStyle>
            <a:lvl1pPr indent="-798258" lvl="0" marL="457200" algn="l">
              <a:spcBef>
                <a:spcPts val="1794"/>
              </a:spcBef>
              <a:spcAft>
                <a:spcPts val="0"/>
              </a:spcAft>
              <a:buClr>
                <a:schemeClr val="dk1"/>
              </a:buClr>
              <a:buSzPts val="8971"/>
              <a:buChar char="•"/>
              <a:defRPr sz="8971"/>
            </a:lvl1pPr>
            <a:lvl2pPr indent="-714819" lvl="1" marL="914400" algn="l">
              <a:spcBef>
                <a:spcPts val="1531"/>
              </a:spcBef>
              <a:spcAft>
                <a:spcPts val="0"/>
              </a:spcAft>
              <a:buClr>
                <a:schemeClr val="dk1"/>
              </a:buClr>
              <a:buSzPts val="7657"/>
              <a:buChar char="–"/>
              <a:defRPr sz="7657"/>
            </a:lvl2pPr>
            <a:lvl3pPr indent="-635000" lvl="2" marL="1371600" algn="l">
              <a:spcBef>
                <a:spcPts val="1280"/>
              </a:spcBef>
              <a:spcAft>
                <a:spcPts val="0"/>
              </a:spcAft>
              <a:buClr>
                <a:schemeClr val="dk1"/>
              </a:buClr>
              <a:buSzPts val="6400"/>
              <a:buChar char="•"/>
              <a:defRPr sz="6400"/>
            </a:lvl3pPr>
            <a:lvl4pPr indent="-595058" lvl="3" marL="1828800" algn="l">
              <a:spcBef>
                <a:spcPts val="1154"/>
              </a:spcBef>
              <a:spcAft>
                <a:spcPts val="0"/>
              </a:spcAft>
              <a:buClr>
                <a:schemeClr val="dk1"/>
              </a:buClr>
              <a:buSzPts val="5771"/>
              <a:buChar char="–"/>
              <a:defRPr sz="5771"/>
            </a:lvl4pPr>
            <a:lvl5pPr indent="-595058" lvl="4" marL="2286000" algn="l">
              <a:spcBef>
                <a:spcPts val="1154"/>
              </a:spcBef>
              <a:spcAft>
                <a:spcPts val="0"/>
              </a:spcAft>
              <a:buClr>
                <a:schemeClr val="dk1"/>
              </a:buClr>
              <a:buSzPts val="5771"/>
              <a:buChar char="»"/>
              <a:defRPr sz="5771"/>
            </a:lvl5pPr>
            <a:lvl6pPr indent="-595058" lvl="5" marL="2743200" algn="l">
              <a:spcBef>
                <a:spcPts val="1154"/>
              </a:spcBef>
              <a:spcAft>
                <a:spcPts val="0"/>
              </a:spcAft>
              <a:buClr>
                <a:schemeClr val="dk1"/>
              </a:buClr>
              <a:buSzPts val="5771"/>
              <a:buChar char="•"/>
              <a:defRPr sz="5771"/>
            </a:lvl6pPr>
            <a:lvl7pPr indent="-595058" lvl="6" marL="3200400" algn="l">
              <a:spcBef>
                <a:spcPts val="1154"/>
              </a:spcBef>
              <a:spcAft>
                <a:spcPts val="0"/>
              </a:spcAft>
              <a:buClr>
                <a:schemeClr val="dk1"/>
              </a:buClr>
              <a:buSzPts val="5771"/>
              <a:buChar char="•"/>
              <a:defRPr sz="5771"/>
            </a:lvl7pPr>
            <a:lvl8pPr indent="-595058" lvl="7" marL="3657600" algn="l">
              <a:spcBef>
                <a:spcPts val="1154"/>
              </a:spcBef>
              <a:spcAft>
                <a:spcPts val="0"/>
              </a:spcAft>
              <a:buClr>
                <a:schemeClr val="dk1"/>
              </a:buClr>
              <a:buSzPts val="5771"/>
              <a:buChar char="•"/>
              <a:defRPr sz="5771"/>
            </a:lvl8pPr>
            <a:lvl9pPr indent="-595058" lvl="8" marL="4114800" algn="l">
              <a:spcBef>
                <a:spcPts val="1154"/>
              </a:spcBef>
              <a:spcAft>
                <a:spcPts val="0"/>
              </a:spcAft>
              <a:buClr>
                <a:schemeClr val="dk1"/>
              </a:buClr>
              <a:buSzPts val="5771"/>
              <a:buChar char="•"/>
              <a:defRPr sz="5771"/>
            </a:lvl9pPr>
          </a:lstStyle>
          <a:p/>
        </p:txBody>
      </p:sp>
      <p:sp>
        <p:nvSpPr>
          <p:cNvPr id="33" name="Google Shape;33;p7"/>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7"/>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1645920" y="878842"/>
            <a:ext cx="29626560" cy="3657600"/>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24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8"/>
          <p:cNvSpPr txBox="1"/>
          <p:nvPr>
            <p:ph idx="1" type="body"/>
          </p:nvPr>
        </p:nvSpPr>
        <p:spPr>
          <a:xfrm>
            <a:off x="1645920" y="4912362"/>
            <a:ext cx="14544677" cy="2047238"/>
          </a:xfrm>
          <a:prstGeom prst="rect">
            <a:avLst/>
          </a:prstGeom>
          <a:noFill/>
          <a:ln>
            <a:noFill/>
          </a:ln>
        </p:spPr>
        <p:txBody>
          <a:bodyPr anchorCtr="0" anchor="b" bIns="256025" lIns="512050" spcFirstLastPara="1" rIns="512050" wrap="square" tIns="256025">
            <a:normAutofit/>
          </a:bodyPr>
          <a:lstStyle>
            <a:lvl1pPr indent="-228600" lvl="0" marL="457200" algn="l">
              <a:spcBef>
                <a:spcPts val="1531"/>
              </a:spcBef>
              <a:spcAft>
                <a:spcPts val="0"/>
              </a:spcAft>
              <a:buClr>
                <a:schemeClr val="dk1"/>
              </a:buClr>
              <a:buSzPts val="7657"/>
              <a:buNone/>
              <a:defRPr b="1" sz="7657"/>
            </a:lvl1pPr>
            <a:lvl2pPr indent="-228600" lvl="1" marL="914400" algn="l">
              <a:spcBef>
                <a:spcPts val="1280"/>
              </a:spcBef>
              <a:spcAft>
                <a:spcPts val="0"/>
              </a:spcAft>
              <a:buClr>
                <a:schemeClr val="dk1"/>
              </a:buClr>
              <a:buSzPts val="6400"/>
              <a:buNone/>
              <a:defRPr b="1" sz="6400"/>
            </a:lvl2pPr>
            <a:lvl3pPr indent="-228600" lvl="2" marL="1371600" algn="l">
              <a:spcBef>
                <a:spcPts val="1154"/>
              </a:spcBef>
              <a:spcAft>
                <a:spcPts val="0"/>
              </a:spcAft>
              <a:buClr>
                <a:schemeClr val="dk1"/>
              </a:buClr>
              <a:buSzPts val="5771"/>
              <a:buNone/>
              <a:defRPr b="1" sz="5771"/>
            </a:lvl3pPr>
            <a:lvl4pPr indent="-228600" lvl="3" marL="1828800" algn="l">
              <a:spcBef>
                <a:spcPts val="1029"/>
              </a:spcBef>
              <a:spcAft>
                <a:spcPts val="0"/>
              </a:spcAft>
              <a:buClr>
                <a:schemeClr val="dk1"/>
              </a:buClr>
              <a:buSzPts val="5143"/>
              <a:buNone/>
              <a:defRPr b="1" sz="5143"/>
            </a:lvl4pPr>
            <a:lvl5pPr indent="-228600" lvl="4" marL="2286000" algn="l">
              <a:spcBef>
                <a:spcPts val="1029"/>
              </a:spcBef>
              <a:spcAft>
                <a:spcPts val="0"/>
              </a:spcAft>
              <a:buClr>
                <a:schemeClr val="dk1"/>
              </a:buClr>
              <a:buSzPts val="5143"/>
              <a:buNone/>
              <a:defRPr b="1" sz="5143"/>
            </a:lvl5pPr>
            <a:lvl6pPr indent="-228600" lvl="5" marL="2743200" algn="l">
              <a:spcBef>
                <a:spcPts val="1029"/>
              </a:spcBef>
              <a:spcAft>
                <a:spcPts val="0"/>
              </a:spcAft>
              <a:buClr>
                <a:schemeClr val="dk1"/>
              </a:buClr>
              <a:buSzPts val="5143"/>
              <a:buNone/>
              <a:defRPr b="1" sz="5143"/>
            </a:lvl6pPr>
            <a:lvl7pPr indent="-228600" lvl="6" marL="3200400" algn="l">
              <a:spcBef>
                <a:spcPts val="1029"/>
              </a:spcBef>
              <a:spcAft>
                <a:spcPts val="0"/>
              </a:spcAft>
              <a:buClr>
                <a:schemeClr val="dk1"/>
              </a:buClr>
              <a:buSzPts val="5143"/>
              <a:buNone/>
              <a:defRPr b="1" sz="5143"/>
            </a:lvl7pPr>
            <a:lvl8pPr indent="-228600" lvl="7" marL="3657600" algn="l">
              <a:spcBef>
                <a:spcPts val="1029"/>
              </a:spcBef>
              <a:spcAft>
                <a:spcPts val="0"/>
              </a:spcAft>
              <a:buClr>
                <a:schemeClr val="dk1"/>
              </a:buClr>
              <a:buSzPts val="5143"/>
              <a:buNone/>
              <a:defRPr b="1" sz="5143"/>
            </a:lvl8pPr>
            <a:lvl9pPr indent="-228600" lvl="8" marL="4114800" algn="l">
              <a:spcBef>
                <a:spcPts val="1029"/>
              </a:spcBef>
              <a:spcAft>
                <a:spcPts val="0"/>
              </a:spcAft>
              <a:buClr>
                <a:schemeClr val="dk1"/>
              </a:buClr>
              <a:buSzPts val="5143"/>
              <a:buNone/>
              <a:defRPr b="1" sz="5143"/>
            </a:lvl9pPr>
          </a:lstStyle>
          <a:p/>
        </p:txBody>
      </p:sp>
      <p:sp>
        <p:nvSpPr>
          <p:cNvPr id="39" name="Google Shape;39;p8"/>
          <p:cNvSpPr txBox="1"/>
          <p:nvPr>
            <p:ph idx="2" type="body"/>
          </p:nvPr>
        </p:nvSpPr>
        <p:spPr>
          <a:xfrm>
            <a:off x="1645920" y="6959600"/>
            <a:ext cx="14544677" cy="12644122"/>
          </a:xfrm>
          <a:prstGeom prst="rect">
            <a:avLst/>
          </a:prstGeom>
          <a:noFill/>
          <a:ln>
            <a:noFill/>
          </a:ln>
        </p:spPr>
        <p:txBody>
          <a:bodyPr anchorCtr="0" anchor="t" bIns="256025" lIns="512050" spcFirstLastPara="1" rIns="512050" wrap="square" tIns="256025">
            <a:normAutofit/>
          </a:bodyPr>
          <a:lstStyle>
            <a:lvl1pPr indent="-714819" lvl="0" marL="457200" algn="l">
              <a:spcBef>
                <a:spcPts val="1531"/>
              </a:spcBef>
              <a:spcAft>
                <a:spcPts val="0"/>
              </a:spcAft>
              <a:buClr>
                <a:schemeClr val="dk1"/>
              </a:buClr>
              <a:buSzPts val="7657"/>
              <a:buChar char="•"/>
              <a:defRPr sz="7657"/>
            </a:lvl1pPr>
            <a:lvl2pPr indent="-635000" lvl="1" marL="914400" algn="l">
              <a:spcBef>
                <a:spcPts val="1280"/>
              </a:spcBef>
              <a:spcAft>
                <a:spcPts val="0"/>
              </a:spcAft>
              <a:buClr>
                <a:schemeClr val="dk1"/>
              </a:buClr>
              <a:buSzPts val="6400"/>
              <a:buChar char="–"/>
              <a:defRPr sz="6400"/>
            </a:lvl2pPr>
            <a:lvl3pPr indent="-595058" lvl="2" marL="1371600" algn="l">
              <a:spcBef>
                <a:spcPts val="1154"/>
              </a:spcBef>
              <a:spcAft>
                <a:spcPts val="0"/>
              </a:spcAft>
              <a:buClr>
                <a:schemeClr val="dk1"/>
              </a:buClr>
              <a:buSzPts val="5771"/>
              <a:buChar char="•"/>
              <a:defRPr sz="5771"/>
            </a:lvl3pPr>
            <a:lvl4pPr indent="-555180" lvl="3" marL="1828800" algn="l">
              <a:spcBef>
                <a:spcPts val="1029"/>
              </a:spcBef>
              <a:spcAft>
                <a:spcPts val="0"/>
              </a:spcAft>
              <a:buClr>
                <a:schemeClr val="dk1"/>
              </a:buClr>
              <a:buSzPts val="5143"/>
              <a:buChar char="–"/>
              <a:defRPr sz="5143"/>
            </a:lvl4pPr>
            <a:lvl5pPr indent="-555180" lvl="4" marL="2286000" algn="l">
              <a:spcBef>
                <a:spcPts val="1029"/>
              </a:spcBef>
              <a:spcAft>
                <a:spcPts val="0"/>
              </a:spcAft>
              <a:buClr>
                <a:schemeClr val="dk1"/>
              </a:buClr>
              <a:buSzPts val="5143"/>
              <a:buChar char="»"/>
              <a:defRPr sz="5143"/>
            </a:lvl5pPr>
            <a:lvl6pPr indent="-555180" lvl="5" marL="2743200" algn="l">
              <a:spcBef>
                <a:spcPts val="1029"/>
              </a:spcBef>
              <a:spcAft>
                <a:spcPts val="0"/>
              </a:spcAft>
              <a:buClr>
                <a:schemeClr val="dk1"/>
              </a:buClr>
              <a:buSzPts val="5143"/>
              <a:buChar char="•"/>
              <a:defRPr sz="5143"/>
            </a:lvl6pPr>
            <a:lvl7pPr indent="-555180" lvl="6" marL="3200400" algn="l">
              <a:spcBef>
                <a:spcPts val="1029"/>
              </a:spcBef>
              <a:spcAft>
                <a:spcPts val="0"/>
              </a:spcAft>
              <a:buClr>
                <a:schemeClr val="dk1"/>
              </a:buClr>
              <a:buSzPts val="5143"/>
              <a:buChar char="•"/>
              <a:defRPr sz="5143"/>
            </a:lvl7pPr>
            <a:lvl8pPr indent="-555180" lvl="7" marL="3657600" algn="l">
              <a:spcBef>
                <a:spcPts val="1029"/>
              </a:spcBef>
              <a:spcAft>
                <a:spcPts val="0"/>
              </a:spcAft>
              <a:buClr>
                <a:schemeClr val="dk1"/>
              </a:buClr>
              <a:buSzPts val="5143"/>
              <a:buChar char="•"/>
              <a:defRPr sz="5143"/>
            </a:lvl8pPr>
            <a:lvl9pPr indent="-555180" lvl="8" marL="4114800" algn="l">
              <a:spcBef>
                <a:spcPts val="1029"/>
              </a:spcBef>
              <a:spcAft>
                <a:spcPts val="0"/>
              </a:spcAft>
              <a:buClr>
                <a:schemeClr val="dk1"/>
              </a:buClr>
              <a:buSzPts val="5143"/>
              <a:buChar char="•"/>
              <a:defRPr sz="5143"/>
            </a:lvl9pPr>
          </a:lstStyle>
          <a:p/>
        </p:txBody>
      </p:sp>
      <p:sp>
        <p:nvSpPr>
          <p:cNvPr id="40" name="Google Shape;40;p8"/>
          <p:cNvSpPr txBox="1"/>
          <p:nvPr>
            <p:ph idx="3" type="body"/>
          </p:nvPr>
        </p:nvSpPr>
        <p:spPr>
          <a:xfrm>
            <a:off x="16722092" y="4912362"/>
            <a:ext cx="14550390" cy="2047238"/>
          </a:xfrm>
          <a:prstGeom prst="rect">
            <a:avLst/>
          </a:prstGeom>
          <a:noFill/>
          <a:ln>
            <a:noFill/>
          </a:ln>
        </p:spPr>
        <p:txBody>
          <a:bodyPr anchorCtr="0" anchor="b" bIns="256025" lIns="512050" spcFirstLastPara="1" rIns="512050" wrap="square" tIns="256025">
            <a:normAutofit/>
          </a:bodyPr>
          <a:lstStyle>
            <a:lvl1pPr indent="-228600" lvl="0" marL="457200" algn="l">
              <a:spcBef>
                <a:spcPts val="1531"/>
              </a:spcBef>
              <a:spcAft>
                <a:spcPts val="0"/>
              </a:spcAft>
              <a:buClr>
                <a:schemeClr val="dk1"/>
              </a:buClr>
              <a:buSzPts val="7657"/>
              <a:buNone/>
              <a:defRPr b="1" sz="7657"/>
            </a:lvl1pPr>
            <a:lvl2pPr indent="-228600" lvl="1" marL="914400" algn="l">
              <a:spcBef>
                <a:spcPts val="1280"/>
              </a:spcBef>
              <a:spcAft>
                <a:spcPts val="0"/>
              </a:spcAft>
              <a:buClr>
                <a:schemeClr val="dk1"/>
              </a:buClr>
              <a:buSzPts val="6400"/>
              <a:buNone/>
              <a:defRPr b="1" sz="6400"/>
            </a:lvl2pPr>
            <a:lvl3pPr indent="-228600" lvl="2" marL="1371600" algn="l">
              <a:spcBef>
                <a:spcPts val="1154"/>
              </a:spcBef>
              <a:spcAft>
                <a:spcPts val="0"/>
              </a:spcAft>
              <a:buClr>
                <a:schemeClr val="dk1"/>
              </a:buClr>
              <a:buSzPts val="5771"/>
              <a:buNone/>
              <a:defRPr b="1" sz="5771"/>
            </a:lvl3pPr>
            <a:lvl4pPr indent="-228600" lvl="3" marL="1828800" algn="l">
              <a:spcBef>
                <a:spcPts val="1029"/>
              </a:spcBef>
              <a:spcAft>
                <a:spcPts val="0"/>
              </a:spcAft>
              <a:buClr>
                <a:schemeClr val="dk1"/>
              </a:buClr>
              <a:buSzPts val="5143"/>
              <a:buNone/>
              <a:defRPr b="1" sz="5143"/>
            </a:lvl4pPr>
            <a:lvl5pPr indent="-228600" lvl="4" marL="2286000" algn="l">
              <a:spcBef>
                <a:spcPts val="1029"/>
              </a:spcBef>
              <a:spcAft>
                <a:spcPts val="0"/>
              </a:spcAft>
              <a:buClr>
                <a:schemeClr val="dk1"/>
              </a:buClr>
              <a:buSzPts val="5143"/>
              <a:buNone/>
              <a:defRPr b="1" sz="5143"/>
            </a:lvl5pPr>
            <a:lvl6pPr indent="-228600" lvl="5" marL="2743200" algn="l">
              <a:spcBef>
                <a:spcPts val="1029"/>
              </a:spcBef>
              <a:spcAft>
                <a:spcPts val="0"/>
              </a:spcAft>
              <a:buClr>
                <a:schemeClr val="dk1"/>
              </a:buClr>
              <a:buSzPts val="5143"/>
              <a:buNone/>
              <a:defRPr b="1" sz="5143"/>
            </a:lvl6pPr>
            <a:lvl7pPr indent="-228600" lvl="6" marL="3200400" algn="l">
              <a:spcBef>
                <a:spcPts val="1029"/>
              </a:spcBef>
              <a:spcAft>
                <a:spcPts val="0"/>
              </a:spcAft>
              <a:buClr>
                <a:schemeClr val="dk1"/>
              </a:buClr>
              <a:buSzPts val="5143"/>
              <a:buNone/>
              <a:defRPr b="1" sz="5143"/>
            </a:lvl7pPr>
            <a:lvl8pPr indent="-228600" lvl="7" marL="3657600" algn="l">
              <a:spcBef>
                <a:spcPts val="1029"/>
              </a:spcBef>
              <a:spcAft>
                <a:spcPts val="0"/>
              </a:spcAft>
              <a:buClr>
                <a:schemeClr val="dk1"/>
              </a:buClr>
              <a:buSzPts val="5143"/>
              <a:buNone/>
              <a:defRPr b="1" sz="5143"/>
            </a:lvl8pPr>
            <a:lvl9pPr indent="-228600" lvl="8" marL="4114800" algn="l">
              <a:spcBef>
                <a:spcPts val="1029"/>
              </a:spcBef>
              <a:spcAft>
                <a:spcPts val="0"/>
              </a:spcAft>
              <a:buClr>
                <a:schemeClr val="dk1"/>
              </a:buClr>
              <a:buSzPts val="5143"/>
              <a:buNone/>
              <a:defRPr b="1" sz="5143"/>
            </a:lvl9pPr>
          </a:lstStyle>
          <a:p/>
        </p:txBody>
      </p:sp>
      <p:sp>
        <p:nvSpPr>
          <p:cNvPr id="41" name="Google Shape;41;p8"/>
          <p:cNvSpPr txBox="1"/>
          <p:nvPr>
            <p:ph idx="4" type="body"/>
          </p:nvPr>
        </p:nvSpPr>
        <p:spPr>
          <a:xfrm>
            <a:off x="16722092" y="6959600"/>
            <a:ext cx="14550390" cy="12644122"/>
          </a:xfrm>
          <a:prstGeom prst="rect">
            <a:avLst/>
          </a:prstGeom>
          <a:noFill/>
          <a:ln>
            <a:noFill/>
          </a:ln>
        </p:spPr>
        <p:txBody>
          <a:bodyPr anchorCtr="0" anchor="t" bIns="256025" lIns="512050" spcFirstLastPara="1" rIns="512050" wrap="square" tIns="256025">
            <a:normAutofit/>
          </a:bodyPr>
          <a:lstStyle>
            <a:lvl1pPr indent="-714819" lvl="0" marL="457200" algn="l">
              <a:spcBef>
                <a:spcPts val="1531"/>
              </a:spcBef>
              <a:spcAft>
                <a:spcPts val="0"/>
              </a:spcAft>
              <a:buClr>
                <a:schemeClr val="dk1"/>
              </a:buClr>
              <a:buSzPts val="7657"/>
              <a:buChar char="•"/>
              <a:defRPr sz="7657"/>
            </a:lvl1pPr>
            <a:lvl2pPr indent="-635000" lvl="1" marL="914400" algn="l">
              <a:spcBef>
                <a:spcPts val="1280"/>
              </a:spcBef>
              <a:spcAft>
                <a:spcPts val="0"/>
              </a:spcAft>
              <a:buClr>
                <a:schemeClr val="dk1"/>
              </a:buClr>
              <a:buSzPts val="6400"/>
              <a:buChar char="–"/>
              <a:defRPr sz="6400"/>
            </a:lvl2pPr>
            <a:lvl3pPr indent="-595058" lvl="2" marL="1371600" algn="l">
              <a:spcBef>
                <a:spcPts val="1154"/>
              </a:spcBef>
              <a:spcAft>
                <a:spcPts val="0"/>
              </a:spcAft>
              <a:buClr>
                <a:schemeClr val="dk1"/>
              </a:buClr>
              <a:buSzPts val="5771"/>
              <a:buChar char="•"/>
              <a:defRPr sz="5771"/>
            </a:lvl3pPr>
            <a:lvl4pPr indent="-555180" lvl="3" marL="1828800" algn="l">
              <a:spcBef>
                <a:spcPts val="1029"/>
              </a:spcBef>
              <a:spcAft>
                <a:spcPts val="0"/>
              </a:spcAft>
              <a:buClr>
                <a:schemeClr val="dk1"/>
              </a:buClr>
              <a:buSzPts val="5143"/>
              <a:buChar char="–"/>
              <a:defRPr sz="5143"/>
            </a:lvl4pPr>
            <a:lvl5pPr indent="-555180" lvl="4" marL="2286000" algn="l">
              <a:spcBef>
                <a:spcPts val="1029"/>
              </a:spcBef>
              <a:spcAft>
                <a:spcPts val="0"/>
              </a:spcAft>
              <a:buClr>
                <a:schemeClr val="dk1"/>
              </a:buClr>
              <a:buSzPts val="5143"/>
              <a:buChar char="»"/>
              <a:defRPr sz="5143"/>
            </a:lvl5pPr>
            <a:lvl6pPr indent="-555180" lvl="5" marL="2743200" algn="l">
              <a:spcBef>
                <a:spcPts val="1029"/>
              </a:spcBef>
              <a:spcAft>
                <a:spcPts val="0"/>
              </a:spcAft>
              <a:buClr>
                <a:schemeClr val="dk1"/>
              </a:buClr>
              <a:buSzPts val="5143"/>
              <a:buChar char="•"/>
              <a:defRPr sz="5143"/>
            </a:lvl6pPr>
            <a:lvl7pPr indent="-555180" lvl="6" marL="3200400" algn="l">
              <a:spcBef>
                <a:spcPts val="1029"/>
              </a:spcBef>
              <a:spcAft>
                <a:spcPts val="0"/>
              </a:spcAft>
              <a:buClr>
                <a:schemeClr val="dk1"/>
              </a:buClr>
              <a:buSzPts val="5143"/>
              <a:buChar char="•"/>
              <a:defRPr sz="5143"/>
            </a:lvl7pPr>
            <a:lvl8pPr indent="-555180" lvl="7" marL="3657600" algn="l">
              <a:spcBef>
                <a:spcPts val="1029"/>
              </a:spcBef>
              <a:spcAft>
                <a:spcPts val="0"/>
              </a:spcAft>
              <a:buClr>
                <a:schemeClr val="dk1"/>
              </a:buClr>
              <a:buSzPts val="5143"/>
              <a:buChar char="•"/>
              <a:defRPr sz="5143"/>
            </a:lvl8pPr>
            <a:lvl9pPr indent="-555180" lvl="8" marL="4114800" algn="l">
              <a:spcBef>
                <a:spcPts val="1029"/>
              </a:spcBef>
              <a:spcAft>
                <a:spcPts val="0"/>
              </a:spcAft>
              <a:buClr>
                <a:schemeClr val="dk1"/>
              </a:buClr>
              <a:buSzPts val="5143"/>
              <a:buChar char="•"/>
              <a:defRPr sz="5143"/>
            </a:lvl9pPr>
          </a:lstStyle>
          <a:p/>
        </p:txBody>
      </p:sp>
      <p:sp>
        <p:nvSpPr>
          <p:cNvPr id="42" name="Google Shape;42;p8"/>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1645920" y="878842"/>
            <a:ext cx="29626560" cy="3657600"/>
          </a:xfrm>
          <a:prstGeom prst="rect">
            <a:avLst/>
          </a:prstGeom>
          <a:noFill/>
          <a:ln>
            <a:noFill/>
          </a:ln>
        </p:spPr>
        <p:txBody>
          <a:bodyPr anchorCtr="0" anchor="ctr" bIns="256025" lIns="512050" spcFirstLastPara="1" rIns="512050" wrap="square" tIns="2560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1645922" y="873760"/>
            <a:ext cx="10829927" cy="3718560"/>
          </a:xfrm>
          <a:prstGeom prst="rect">
            <a:avLst/>
          </a:prstGeom>
          <a:noFill/>
          <a:ln>
            <a:noFill/>
          </a:ln>
        </p:spPr>
        <p:txBody>
          <a:bodyPr anchorCtr="0" anchor="b" bIns="256025" lIns="512050" spcFirstLastPara="1" rIns="512050" wrap="square" tIns="256025">
            <a:normAutofit/>
          </a:bodyPr>
          <a:lstStyle>
            <a:lvl1pPr lvl="0" algn="l">
              <a:spcBef>
                <a:spcPts val="0"/>
              </a:spcBef>
              <a:spcAft>
                <a:spcPts val="0"/>
              </a:spcAft>
              <a:buClr>
                <a:schemeClr val="dk1"/>
              </a:buClr>
              <a:buSzPts val="6400"/>
              <a:buFont typeface="Calibri"/>
              <a:buNone/>
              <a:defRPr b="1" sz="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 type="body"/>
          </p:nvPr>
        </p:nvSpPr>
        <p:spPr>
          <a:xfrm>
            <a:off x="12870180" y="873762"/>
            <a:ext cx="18402300" cy="18729962"/>
          </a:xfrm>
          <a:prstGeom prst="rect">
            <a:avLst/>
          </a:prstGeom>
          <a:noFill/>
          <a:ln>
            <a:noFill/>
          </a:ln>
        </p:spPr>
        <p:txBody>
          <a:bodyPr anchorCtr="0" anchor="t" bIns="256025" lIns="512050" spcFirstLastPara="1" rIns="512050" wrap="square" tIns="256025">
            <a:normAutofit/>
          </a:bodyPr>
          <a:lstStyle>
            <a:lvl1pPr indent="-878078" lvl="0" marL="457200" algn="l">
              <a:spcBef>
                <a:spcPts val="2046"/>
              </a:spcBef>
              <a:spcAft>
                <a:spcPts val="0"/>
              </a:spcAft>
              <a:buClr>
                <a:schemeClr val="dk1"/>
              </a:buClr>
              <a:buSzPts val="10228"/>
              <a:buChar char="•"/>
              <a:defRPr sz="10228"/>
            </a:lvl1pPr>
            <a:lvl2pPr indent="-798258" lvl="1" marL="914400" algn="l">
              <a:spcBef>
                <a:spcPts val="1794"/>
              </a:spcBef>
              <a:spcAft>
                <a:spcPts val="0"/>
              </a:spcAft>
              <a:buClr>
                <a:schemeClr val="dk1"/>
              </a:buClr>
              <a:buSzPts val="8971"/>
              <a:buChar char="–"/>
              <a:defRPr sz="8971"/>
            </a:lvl2pPr>
            <a:lvl3pPr indent="-714819" lvl="2" marL="1371600" algn="l">
              <a:spcBef>
                <a:spcPts val="1531"/>
              </a:spcBef>
              <a:spcAft>
                <a:spcPts val="0"/>
              </a:spcAft>
              <a:buClr>
                <a:schemeClr val="dk1"/>
              </a:buClr>
              <a:buSzPts val="7657"/>
              <a:buChar char="•"/>
              <a:defRPr sz="7657"/>
            </a:lvl3pPr>
            <a:lvl4pPr indent="-635000" lvl="3" marL="1828800" algn="l">
              <a:spcBef>
                <a:spcPts val="1280"/>
              </a:spcBef>
              <a:spcAft>
                <a:spcPts val="0"/>
              </a:spcAft>
              <a:buClr>
                <a:schemeClr val="dk1"/>
              </a:buClr>
              <a:buSzPts val="6400"/>
              <a:buChar char="–"/>
              <a:defRPr sz="6400"/>
            </a:lvl4pPr>
            <a:lvl5pPr indent="-635000" lvl="4" marL="2286000" algn="l">
              <a:spcBef>
                <a:spcPts val="1280"/>
              </a:spcBef>
              <a:spcAft>
                <a:spcPts val="0"/>
              </a:spcAft>
              <a:buClr>
                <a:schemeClr val="dk1"/>
              </a:buClr>
              <a:buSzPts val="6400"/>
              <a:buChar char="»"/>
              <a:defRPr sz="6400"/>
            </a:lvl5pPr>
            <a:lvl6pPr indent="-635000" lvl="5" marL="2743200" algn="l">
              <a:spcBef>
                <a:spcPts val="1280"/>
              </a:spcBef>
              <a:spcAft>
                <a:spcPts val="0"/>
              </a:spcAft>
              <a:buClr>
                <a:schemeClr val="dk1"/>
              </a:buClr>
              <a:buSzPts val="6400"/>
              <a:buChar char="•"/>
              <a:defRPr sz="6400"/>
            </a:lvl6pPr>
            <a:lvl7pPr indent="-635000" lvl="6" marL="3200400" algn="l">
              <a:spcBef>
                <a:spcPts val="1280"/>
              </a:spcBef>
              <a:spcAft>
                <a:spcPts val="0"/>
              </a:spcAft>
              <a:buClr>
                <a:schemeClr val="dk1"/>
              </a:buClr>
              <a:buSzPts val="6400"/>
              <a:buChar char="•"/>
              <a:defRPr sz="6400"/>
            </a:lvl7pPr>
            <a:lvl8pPr indent="-635000" lvl="7" marL="3657600" algn="l">
              <a:spcBef>
                <a:spcPts val="1280"/>
              </a:spcBef>
              <a:spcAft>
                <a:spcPts val="0"/>
              </a:spcAft>
              <a:buClr>
                <a:schemeClr val="dk1"/>
              </a:buClr>
              <a:buSzPts val="6400"/>
              <a:buChar char="•"/>
              <a:defRPr sz="6400"/>
            </a:lvl8pPr>
            <a:lvl9pPr indent="-635000" lvl="8" marL="4114800" algn="l">
              <a:spcBef>
                <a:spcPts val="1280"/>
              </a:spcBef>
              <a:spcAft>
                <a:spcPts val="0"/>
              </a:spcAft>
              <a:buClr>
                <a:schemeClr val="dk1"/>
              </a:buClr>
              <a:buSzPts val="6400"/>
              <a:buChar char="•"/>
              <a:defRPr sz="6400"/>
            </a:lvl9pPr>
          </a:lstStyle>
          <a:p/>
        </p:txBody>
      </p:sp>
      <p:sp>
        <p:nvSpPr>
          <p:cNvPr id="57" name="Google Shape;57;p11"/>
          <p:cNvSpPr txBox="1"/>
          <p:nvPr>
            <p:ph idx="2" type="body"/>
          </p:nvPr>
        </p:nvSpPr>
        <p:spPr>
          <a:xfrm>
            <a:off x="1645922" y="4592322"/>
            <a:ext cx="10829927" cy="15011402"/>
          </a:xfrm>
          <a:prstGeom prst="rect">
            <a:avLst/>
          </a:prstGeom>
          <a:noFill/>
          <a:ln>
            <a:noFill/>
          </a:ln>
        </p:spPr>
        <p:txBody>
          <a:bodyPr anchorCtr="0" anchor="t" bIns="256025" lIns="512050" spcFirstLastPara="1" rIns="512050" wrap="square" tIns="256025">
            <a:normAutofit/>
          </a:bodyPr>
          <a:lstStyle>
            <a:lvl1pPr indent="-228600" lvl="0" marL="457200" algn="l">
              <a:spcBef>
                <a:spcPts val="891"/>
              </a:spcBef>
              <a:spcAft>
                <a:spcPts val="0"/>
              </a:spcAft>
              <a:buClr>
                <a:schemeClr val="dk1"/>
              </a:buClr>
              <a:buSzPts val="4457"/>
              <a:buNone/>
              <a:defRPr sz="4457"/>
            </a:lvl1pPr>
            <a:lvl2pPr indent="-228600" lvl="1" marL="914400" algn="l">
              <a:spcBef>
                <a:spcPts val="766"/>
              </a:spcBef>
              <a:spcAft>
                <a:spcPts val="0"/>
              </a:spcAft>
              <a:buClr>
                <a:schemeClr val="dk1"/>
              </a:buClr>
              <a:buSzPts val="3828"/>
              <a:buNone/>
              <a:defRPr sz="3828"/>
            </a:lvl2pPr>
            <a:lvl3pPr indent="-228600" lvl="2" marL="1371600" algn="l">
              <a:spcBef>
                <a:spcPts val="640"/>
              </a:spcBef>
              <a:spcAft>
                <a:spcPts val="0"/>
              </a:spcAft>
              <a:buClr>
                <a:schemeClr val="dk1"/>
              </a:buClr>
              <a:buSzPts val="3200"/>
              <a:buNone/>
              <a:defRPr sz="3200"/>
            </a:lvl3pPr>
            <a:lvl4pPr indent="-228600" lvl="3" marL="1828800" algn="l">
              <a:spcBef>
                <a:spcPts val="571"/>
              </a:spcBef>
              <a:spcAft>
                <a:spcPts val="0"/>
              </a:spcAft>
              <a:buClr>
                <a:schemeClr val="dk1"/>
              </a:buClr>
              <a:buSzPts val="2857"/>
              <a:buNone/>
              <a:defRPr sz="2857"/>
            </a:lvl4pPr>
            <a:lvl5pPr indent="-228600" lvl="4" marL="2286000" algn="l">
              <a:spcBef>
                <a:spcPts val="571"/>
              </a:spcBef>
              <a:spcAft>
                <a:spcPts val="0"/>
              </a:spcAft>
              <a:buClr>
                <a:schemeClr val="dk1"/>
              </a:buClr>
              <a:buSzPts val="2857"/>
              <a:buNone/>
              <a:defRPr sz="2857"/>
            </a:lvl5pPr>
            <a:lvl6pPr indent="-228600" lvl="5" marL="2743200" algn="l">
              <a:spcBef>
                <a:spcPts val="571"/>
              </a:spcBef>
              <a:spcAft>
                <a:spcPts val="0"/>
              </a:spcAft>
              <a:buClr>
                <a:schemeClr val="dk1"/>
              </a:buClr>
              <a:buSzPts val="2857"/>
              <a:buNone/>
              <a:defRPr sz="2857"/>
            </a:lvl6pPr>
            <a:lvl7pPr indent="-228600" lvl="6" marL="3200400" algn="l">
              <a:spcBef>
                <a:spcPts val="571"/>
              </a:spcBef>
              <a:spcAft>
                <a:spcPts val="0"/>
              </a:spcAft>
              <a:buClr>
                <a:schemeClr val="dk1"/>
              </a:buClr>
              <a:buSzPts val="2857"/>
              <a:buNone/>
              <a:defRPr sz="2857"/>
            </a:lvl7pPr>
            <a:lvl8pPr indent="-228600" lvl="7" marL="3657600" algn="l">
              <a:spcBef>
                <a:spcPts val="571"/>
              </a:spcBef>
              <a:spcAft>
                <a:spcPts val="0"/>
              </a:spcAft>
              <a:buClr>
                <a:schemeClr val="dk1"/>
              </a:buClr>
              <a:buSzPts val="2857"/>
              <a:buNone/>
              <a:defRPr sz="2857"/>
            </a:lvl8pPr>
            <a:lvl9pPr indent="-228600" lvl="8" marL="4114800" algn="l">
              <a:spcBef>
                <a:spcPts val="571"/>
              </a:spcBef>
              <a:spcAft>
                <a:spcPts val="0"/>
              </a:spcAft>
              <a:buClr>
                <a:schemeClr val="dk1"/>
              </a:buClr>
              <a:buSzPts val="2857"/>
              <a:buNone/>
              <a:defRPr sz="2857"/>
            </a:lvl9pPr>
          </a:lstStyle>
          <a:p/>
        </p:txBody>
      </p:sp>
      <p:sp>
        <p:nvSpPr>
          <p:cNvPr id="58" name="Google Shape;58;p11"/>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1"/>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6452237" y="15361920"/>
            <a:ext cx="19751040" cy="1813562"/>
          </a:xfrm>
          <a:prstGeom prst="rect">
            <a:avLst/>
          </a:prstGeom>
          <a:noFill/>
          <a:ln>
            <a:noFill/>
          </a:ln>
        </p:spPr>
        <p:txBody>
          <a:bodyPr anchorCtr="0" anchor="b" bIns="256025" lIns="512050" spcFirstLastPara="1" rIns="512050" wrap="square" tIns="256025">
            <a:normAutofit/>
          </a:bodyPr>
          <a:lstStyle>
            <a:lvl1pPr lvl="0" algn="l">
              <a:spcBef>
                <a:spcPts val="0"/>
              </a:spcBef>
              <a:spcAft>
                <a:spcPts val="0"/>
              </a:spcAft>
              <a:buClr>
                <a:schemeClr val="dk1"/>
              </a:buClr>
              <a:buSzPts val="6400"/>
              <a:buFont typeface="Calibri"/>
              <a:buNone/>
              <a:defRPr b="1" sz="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p:nvPr>
            <p:ph idx="2" type="pic"/>
          </p:nvPr>
        </p:nvSpPr>
        <p:spPr>
          <a:xfrm>
            <a:off x="6452237" y="1960880"/>
            <a:ext cx="19751040" cy="13167360"/>
          </a:xfrm>
          <a:prstGeom prst="rect">
            <a:avLst/>
          </a:prstGeom>
          <a:noFill/>
          <a:ln>
            <a:noFill/>
          </a:ln>
        </p:spPr>
      </p:sp>
      <p:sp>
        <p:nvSpPr>
          <p:cNvPr id="64" name="Google Shape;64;p12"/>
          <p:cNvSpPr txBox="1"/>
          <p:nvPr>
            <p:ph idx="1" type="body"/>
          </p:nvPr>
        </p:nvSpPr>
        <p:spPr>
          <a:xfrm>
            <a:off x="6452237" y="17175482"/>
            <a:ext cx="19751040" cy="2575558"/>
          </a:xfrm>
          <a:prstGeom prst="rect">
            <a:avLst/>
          </a:prstGeom>
          <a:noFill/>
          <a:ln>
            <a:noFill/>
          </a:ln>
        </p:spPr>
        <p:txBody>
          <a:bodyPr anchorCtr="0" anchor="t" bIns="256025" lIns="512050" spcFirstLastPara="1" rIns="512050" wrap="square" tIns="256025">
            <a:normAutofit/>
          </a:bodyPr>
          <a:lstStyle>
            <a:lvl1pPr indent="-228600" lvl="0" marL="457200" algn="l">
              <a:spcBef>
                <a:spcPts val="891"/>
              </a:spcBef>
              <a:spcAft>
                <a:spcPts val="0"/>
              </a:spcAft>
              <a:buClr>
                <a:schemeClr val="dk1"/>
              </a:buClr>
              <a:buSzPts val="4457"/>
              <a:buNone/>
              <a:defRPr sz="4457"/>
            </a:lvl1pPr>
            <a:lvl2pPr indent="-228600" lvl="1" marL="914400" algn="l">
              <a:spcBef>
                <a:spcPts val="766"/>
              </a:spcBef>
              <a:spcAft>
                <a:spcPts val="0"/>
              </a:spcAft>
              <a:buClr>
                <a:schemeClr val="dk1"/>
              </a:buClr>
              <a:buSzPts val="3828"/>
              <a:buNone/>
              <a:defRPr sz="3828"/>
            </a:lvl2pPr>
            <a:lvl3pPr indent="-228600" lvl="2" marL="1371600" algn="l">
              <a:spcBef>
                <a:spcPts val="640"/>
              </a:spcBef>
              <a:spcAft>
                <a:spcPts val="0"/>
              </a:spcAft>
              <a:buClr>
                <a:schemeClr val="dk1"/>
              </a:buClr>
              <a:buSzPts val="3200"/>
              <a:buNone/>
              <a:defRPr sz="3200"/>
            </a:lvl3pPr>
            <a:lvl4pPr indent="-228600" lvl="3" marL="1828800" algn="l">
              <a:spcBef>
                <a:spcPts val="571"/>
              </a:spcBef>
              <a:spcAft>
                <a:spcPts val="0"/>
              </a:spcAft>
              <a:buClr>
                <a:schemeClr val="dk1"/>
              </a:buClr>
              <a:buSzPts val="2857"/>
              <a:buNone/>
              <a:defRPr sz="2857"/>
            </a:lvl4pPr>
            <a:lvl5pPr indent="-228600" lvl="4" marL="2286000" algn="l">
              <a:spcBef>
                <a:spcPts val="571"/>
              </a:spcBef>
              <a:spcAft>
                <a:spcPts val="0"/>
              </a:spcAft>
              <a:buClr>
                <a:schemeClr val="dk1"/>
              </a:buClr>
              <a:buSzPts val="2857"/>
              <a:buNone/>
              <a:defRPr sz="2857"/>
            </a:lvl5pPr>
            <a:lvl6pPr indent="-228600" lvl="5" marL="2743200" algn="l">
              <a:spcBef>
                <a:spcPts val="571"/>
              </a:spcBef>
              <a:spcAft>
                <a:spcPts val="0"/>
              </a:spcAft>
              <a:buClr>
                <a:schemeClr val="dk1"/>
              </a:buClr>
              <a:buSzPts val="2857"/>
              <a:buNone/>
              <a:defRPr sz="2857"/>
            </a:lvl6pPr>
            <a:lvl7pPr indent="-228600" lvl="6" marL="3200400" algn="l">
              <a:spcBef>
                <a:spcPts val="571"/>
              </a:spcBef>
              <a:spcAft>
                <a:spcPts val="0"/>
              </a:spcAft>
              <a:buClr>
                <a:schemeClr val="dk1"/>
              </a:buClr>
              <a:buSzPts val="2857"/>
              <a:buNone/>
              <a:defRPr sz="2857"/>
            </a:lvl7pPr>
            <a:lvl8pPr indent="-228600" lvl="7" marL="3657600" algn="l">
              <a:spcBef>
                <a:spcPts val="571"/>
              </a:spcBef>
              <a:spcAft>
                <a:spcPts val="0"/>
              </a:spcAft>
              <a:buClr>
                <a:schemeClr val="dk1"/>
              </a:buClr>
              <a:buSzPts val="2857"/>
              <a:buNone/>
              <a:defRPr sz="2857"/>
            </a:lvl8pPr>
            <a:lvl9pPr indent="-228600" lvl="8" marL="4114800" algn="l">
              <a:spcBef>
                <a:spcPts val="571"/>
              </a:spcBef>
              <a:spcAft>
                <a:spcPts val="0"/>
              </a:spcAft>
              <a:buClr>
                <a:schemeClr val="dk1"/>
              </a:buClr>
              <a:buSzPts val="2857"/>
              <a:buNone/>
              <a:defRPr sz="2857"/>
            </a:lvl9pPr>
          </a:lstStyle>
          <a:p/>
        </p:txBody>
      </p:sp>
      <p:sp>
        <p:nvSpPr>
          <p:cNvPr id="65" name="Google Shape;65;p12"/>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1645920" y="878842"/>
            <a:ext cx="29626560" cy="3657600"/>
          </a:xfrm>
          <a:prstGeom prst="rect">
            <a:avLst/>
          </a:prstGeom>
          <a:noFill/>
          <a:ln>
            <a:noFill/>
          </a:ln>
        </p:spPr>
        <p:txBody>
          <a:bodyPr anchorCtr="0" anchor="ctr" bIns="256025" lIns="512050" spcFirstLastPara="1" rIns="512050" wrap="square" tIns="256025">
            <a:normAutofit/>
          </a:bodyPr>
          <a:lstStyle>
            <a:lvl1pPr lvl="0" marR="0" rtl="0" algn="ctr">
              <a:spcBef>
                <a:spcPts val="0"/>
              </a:spcBef>
              <a:spcAft>
                <a:spcPts val="0"/>
              </a:spcAft>
              <a:buClr>
                <a:schemeClr val="dk1"/>
              </a:buClr>
              <a:buSzPts val="24600"/>
              <a:buFont typeface="Calibri"/>
              <a:buNone/>
              <a:defRPr b="0" i="0" sz="24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1645920" y="5120642"/>
            <a:ext cx="29626560" cy="14483082"/>
          </a:xfrm>
          <a:prstGeom prst="rect">
            <a:avLst/>
          </a:prstGeom>
          <a:noFill/>
          <a:ln>
            <a:noFill/>
          </a:ln>
        </p:spPr>
        <p:txBody>
          <a:bodyPr anchorCtr="0" anchor="t" bIns="256025" lIns="512050" spcFirstLastPara="1" rIns="512050" wrap="square" tIns="256025">
            <a:normAutofit/>
          </a:bodyPr>
          <a:lstStyle>
            <a:lvl1pPr indent="-1365250" lvl="0" marL="457200" marR="0" rtl="0" algn="l">
              <a:spcBef>
                <a:spcPts val="3580"/>
              </a:spcBef>
              <a:spcAft>
                <a:spcPts val="0"/>
              </a:spcAft>
              <a:buClr>
                <a:schemeClr val="dk1"/>
              </a:buClr>
              <a:buSzPts val="17900"/>
              <a:buFont typeface="Arial"/>
              <a:buChar char="•"/>
              <a:defRPr b="0" i="0" sz="17900" u="none" cap="none" strike="noStrike">
                <a:solidFill>
                  <a:schemeClr val="dk1"/>
                </a:solidFill>
                <a:latin typeface="Calibri"/>
                <a:ea typeface="Calibri"/>
                <a:cs typeface="Calibri"/>
                <a:sym typeface="Calibri"/>
              </a:defRPr>
            </a:lvl1pPr>
            <a:lvl2pPr indent="-1225550" lvl="1" marL="914400" marR="0" rtl="0" algn="l">
              <a:spcBef>
                <a:spcPts val="3140"/>
              </a:spcBef>
              <a:spcAft>
                <a:spcPts val="0"/>
              </a:spcAft>
              <a:buClr>
                <a:schemeClr val="dk1"/>
              </a:buClr>
              <a:buSzPts val="15700"/>
              <a:buFont typeface="Arial"/>
              <a:buChar char="–"/>
              <a:defRPr b="0" i="0" sz="15700" u="none" cap="none" strike="noStrike">
                <a:solidFill>
                  <a:schemeClr val="dk1"/>
                </a:solidFill>
                <a:latin typeface="Calibri"/>
                <a:ea typeface="Calibri"/>
                <a:cs typeface="Calibri"/>
                <a:sym typeface="Calibri"/>
              </a:defRPr>
            </a:lvl2pPr>
            <a:lvl3pPr indent="-1079500" lvl="2" marL="1371600" marR="0" rtl="0" algn="l">
              <a:spcBef>
                <a:spcPts val="2680"/>
              </a:spcBef>
              <a:spcAft>
                <a:spcPts val="0"/>
              </a:spcAft>
              <a:buClr>
                <a:schemeClr val="dk1"/>
              </a:buClr>
              <a:buSzPts val="13400"/>
              <a:buFont typeface="Arial"/>
              <a:buChar char="•"/>
              <a:defRPr b="0" i="0" sz="13400" u="none" cap="none" strike="noStrike">
                <a:solidFill>
                  <a:schemeClr val="dk1"/>
                </a:solidFill>
                <a:latin typeface="Calibri"/>
                <a:ea typeface="Calibri"/>
                <a:cs typeface="Calibri"/>
                <a:sym typeface="Calibri"/>
              </a:defRPr>
            </a:lvl3pPr>
            <a:lvl4pPr indent="-939800" lvl="3" marL="1828800" marR="0" rtl="0" algn="l">
              <a:spcBef>
                <a:spcPts val="224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4pPr>
            <a:lvl5pPr indent="-939800" lvl="4" marL="2286000" marR="0" rtl="0" algn="l">
              <a:spcBef>
                <a:spcPts val="224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5pPr>
            <a:lvl6pPr indent="-939800" lvl="5" marL="2743200" marR="0" rtl="0" algn="l">
              <a:spcBef>
                <a:spcPts val="224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6pPr>
            <a:lvl7pPr indent="-939800" lvl="6" marL="3200400" marR="0" rtl="0" algn="l">
              <a:spcBef>
                <a:spcPts val="224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7pPr>
            <a:lvl8pPr indent="-939800" lvl="7" marL="3657600" marR="0" rtl="0" algn="l">
              <a:spcBef>
                <a:spcPts val="224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8pPr>
            <a:lvl9pPr indent="-939800" lvl="8" marL="4114800" marR="0" rtl="0" algn="l">
              <a:spcBef>
                <a:spcPts val="224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1645920" y="20340322"/>
            <a:ext cx="7680960" cy="1168400"/>
          </a:xfrm>
          <a:prstGeom prst="rect">
            <a:avLst/>
          </a:prstGeom>
          <a:noFill/>
          <a:ln>
            <a:noFill/>
          </a:ln>
        </p:spPr>
        <p:txBody>
          <a:bodyPr anchorCtr="0" anchor="ctr" bIns="256025" lIns="512050" spcFirstLastPara="1" rIns="512050" wrap="square" tIns="256025">
            <a:noAutofit/>
          </a:bodyPr>
          <a:lstStyle>
            <a:lvl1pPr lvl="0" marR="0" rtl="0" algn="l">
              <a:spcBef>
                <a:spcPts val="0"/>
              </a:spcBef>
              <a:spcAft>
                <a:spcPts val="0"/>
              </a:spcAft>
              <a:buSzPts val="1400"/>
              <a:buNone/>
              <a:defRPr b="0" i="0" sz="3828"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11247120" y="20340322"/>
            <a:ext cx="10424160" cy="1168400"/>
          </a:xfrm>
          <a:prstGeom prst="rect">
            <a:avLst/>
          </a:prstGeom>
          <a:noFill/>
          <a:ln>
            <a:noFill/>
          </a:ln>
        </p:spPr>
        <p:txBody>
          <a:bodyPr anchorCtr="0" anchor="ctr" bIns="256025" lIns="512050" spcFirstLastPara="1" rIns="512050" wrap="square" tIns="256025">
            <a:noAutofit/>
          </a:bodyPr>
          <a:lstStyle>
            <a:lvl1pPr lvl="0" marR="0" rtl="0" algn="ctr">
              <a:spcBef>
                <a:spcPts val="0"/>
              </a:spcBef>
              <a:spcAft>
                <a:spcPts val="0"/>
              </a:spcAft>
              <a:buSzPts val="1400"/>
              <a:buNone/>
              <a:defRPr b="0" i="0" sz="3828"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01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23591520" y="20340322"/>
            <a:ext cx="7680960" cy="1168400"/>
          </a:xfrm>
          <a:prstGeom prst="rect">
            <a:avLst/>
          </a:prstGeom>
          <a:noFill/>
          <a:ln>
            <a:noFill/>
          </a:ln>
        </p:spPr>
        <p:txBody>
          <a:bodyPr anchorCtr="0" anchor="ctr" bIns="256025" lIns="512050" spcFirstLastPara="1" rIns="512050" wrap="square" tIns="256025">
            <a:noAutofit/>
          </a:bodyPr>
          <a:lstStyle>
            <a:lvl1pPr indent="0" lvl="0" marL="0" marR="0" rtl="0" algn="r">
              <a:spcBef>
                <a:spcPts val="0"/>
              </a:spcBef>
              <a:buNone/>
              <a:defRPr b="0" i="0" sz="3828" u="none" cap="none" strike="noStrike">
                <a:solidFill>
                  <a:srgbClr val="888888"/>
                </a:solidFill>
                <a:latin typeface="Calibri"/>
                <a:ea typeface="Calibri"/>
                <a:cs typeface="Calibri"/>
                <a:sym typeface="Calibri"/>
              </a:defRPr>
            </a:lvl1pPr>
            <a:lvl2pPr indent="0" lvl="1" marL="0" marR="0" rtl="0" algn="r">
              <a:spcBef>
                <a:spcPts val="0"/>
              </a:spcBef>
              <a:buNone/>
              <a:defRPr b="0" i="0" sz="3828" u="none" cap="none" strike="noStrike">
                <a:solidFill>
                  <a:srgbClr val="888888"/>
                </a:solidFill>
                <a:latin typeface="Calibri"/>
                <a:ea typeface="Calibri"/>
                <a:cs typeface="Calibri"/>
                <a:sym typeface="Calibri"/>
              </a:defRPr>
            </a:lvl2pPr>
            <a:lvl3pPr indent="0" lvl="2" marL="0" marR="0" rtl="0" algn="r">
              <a:spcBef>
                <a:spcPts val="0"/>
              </a:spcBef>
              <a:buNone/>
              <a:defRPr b="0" i="0" sz="3828" u="none" cap="none" strike="noStrike">
                <a:solidFill>
                  <a:srgbClr val="888888"/>
                </a:solidFill>
                <a:latin typeface="Calibri"/>
                <a:ea typeface="Calibri"/>
                <a:cs typeface="Calibri"/>
                <a:sym typeface="Calibri"/>
              </a:defRPr>
            </a:lvl3pPr>
            <a:lvl4pPr indent="0" lvl="3" marL="0" marR="0" rtl="0" algn="r">
              <a:spcBef>
                <a:spcPts val="0"/>
              </a:spcBef>
              <a:buNone/>
              <a:defRPr b="0" i="0" sz="3828" u="none" cap="none" strike="noStrike">
                <a:solidFill>
                  <a:srgbClr val="888888"/>
                </a:solidFill>
                <a:latin typeface="Calibri"/>
                <a:ea typeface="Calibri"/>
                <a:cs typeface="Calibri"/>
                <a:sym typeface="Calibri"/>
              </a:defRPr>
            </a:lvl4pPr>
            <a:lvl5pPr indent="0" lvl="4" marL="0" marR="0" rtl="0" algn="r">
              <a:spcBef>
                <a:spcPts val="0"/>
              </a:spcBef>
              <a:buNone/>
              <a:defRPr b="0" i="0" sz="3828" u="none" cap="none" strike="noStrike">
                <a:solidFill>
                  <a:srgbClr val="888888"/>
                </a:solidFill>
                <a:latin typeface="Calibri"/>
                <a:ea typeface="Calibri"/>
                <a:cs typeface="Calibri"/>
                <a:sym typeface="Calibri"/>
              </a:defRPr>
            </a:lvl5pPr>
            <a:lvl6pPr indent="0" lvl="5" marL="0" marR="0" rtl="0" algn="r">
              <a:spcBef>
                <a:spcPts val="0"/>
              </a:spcBef>
              <a:buNone/>
              <a:defRPr b="0" i="0" sz="3828" u="none" cap="none" strike="noStrike">
                <a:solidFill>
                  <a:srgbClr val="888888"/>
                </a:solidFill>
                <a:latin typeface="Calibri"/>
                <a:ea typeface="Calibri"/>
                <a:cs typeface="Calibri"/>
                <a:sym typeface="Calibri"/>
              </a:defRPr>
            </a:lvl6pPr>
            <a:lvl7pPr indent="0" lvl="6" marL="0" marR="0" rtl="0" algn="r">
              <a:spcBef>
                <a:spcPts val="0"/>
              </a:spcBef>
              <a:buNone/>
              <a:defRPr b="0" i="0" sz="3828" u="none" cap="none" strike="noStrike">
                <a:solidFill>
                  <a:srgbClr val="888888"/>
                </a:solidFill>
                <a:latin typeface="Calibri"/>
                <a:ea typeface="Calibri"/>
                <a:cs typeface="Calibri"/>
                <a:sym typeface="Calibri"/>
              </a:defRPr>
            </a:lvl7pPr>
            <a:lvl8pPr indent="0" lvl="7" marL="0" marR="0" rtl="0" algn="r">
              <a:spcBef>
                <a:spcPts val="0"/>
              </a:spcBef>
              <a:buNone/>
              <a:defRPr b="0" i="0" sz="3828" u="none" cap="none" strike="noStrike">
                <a:solidFill>
                  <a:srgbClr val="888888"/>
                </a:solidFill>
                <a:latin typeface="Calibri"/>
                <a:ea typeface="Calibri"/>
                <a:cs typeface="Calibri"/>
                <a:sym typeface="Calibri"/>
              </a:defRPr>
            </a:lvl8pPr>
            <a:lvl9pPr indent="0" lvl="8" marL="0" marR="0" rtl="0" algn="r">
              <a:spcBef>
                <a:spcPts val="0"/>
              </a:spcBef>
              <a:buNone/>
              <a:defRPr b="0" i="0" sz="3828"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
          <p:cNvSpPr/>
          <p:nvPr/>
        </p:nvSpPr>
        <p:spPr>
          <a:xfrm>
            <a:off x="24971719" y="3969971"/>
            <a:ext cx="7935317" cy="17562160"/>
          </a:xfrm>
          <a:prstGeom prst="rect">
            <a:avLst/>
          </a:prstGeom>
          <a:solidFill>
            <a:srgbClr val="FBD4B4"/>
          </a:solidFill>
          <a:ln cap="flat" cmpd="sng" w="9525">
            <a:solidFill>
              <a:srgbClr val="A5A5A5"/>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533" u="none" cap="none" strike="noStrike">
              <a:solidFill>
                <a:schemeClr val="dk1"/>
              </a:solidFill>
              <a:latin typeface="Calibri"/>
              <a:ea typeface="Calibri"/>
              <a:cs typeface="Calibri"/>
              <a:sym typeface="Calibri"/>
            </a:endParaRPr>
          </a:p>
        </p:txBody>
      </p:sp>
      <p:sp>
        <p:nvSpPr>
          <p:cNvPr id="85" name="Google Shape;85;p1"/>
          <p:cNvSpPr/>
          <p:nvPr/>
        </p:nvSpPr>
        <p:spPr>
          <a:xfrm>
            <a:off x="-131174" y="398848"/>
            <a:ext cx="33278155" cy="3719364"/>
          </a:xfrm>
          <a:prstGeom prst="rect">
            <a:avLst/>
          </a:prstGeom>
          <a:solidFill>
            <a:schemeClr val="dk1"/>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533" u="none" cap="none" strike="noStrike">
              <a:solidFill>
                <a:schemeClr val="dk1"/>
              </a:solidFill>
              <a:latin typeface="Calibri"/>
              <a:ea typeface="Calibri"/>
              <a:cs typeface="Calibri"/>
              <a:sym typeface="Calibri"/>
            </a:endParaRPr>
          </a:p>
        </p:txBody>
      </p:sp>
      <p:sp>
        <p:nvSpPr>
          <p:cNvPr id="86" name="Google Shape;86;p1"/>
          <p:cNvSpPr/>
          <p:nvPr/>
        </p:nvSpPr>
        <p:spPr>
          <a:xfrm>
            <a:off x="-228600" y="0"/>
            <a:ext cx="33106177" cy="2822922"/>
          </a:xfrm>
          <a:prstGeom prst="rect">
            <a:avLst/>
          </a:prstGeom>
          <a:solidFill>
            <a:srgbClr val="DB5D20"/>
          </a:solidFill>
          <a:ln cap="flat" cmpd="sng" w="9525">
            <a:solidFill>
              <a:srgbClr val="DB5D20"/>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533" u="none" cap="none" strike="noStrike">
              <a:solidFill>
                <a:schemeClr val="dk1"/>
              </a:solidFill>
              <a:latin typeface="Calibri"/>
              <a:ea typeface="Calibri"/>
              <a:cs typeface="Calibri"/>
              <a:sym typeface="Calibri"/>
            </a:endParaRPr>
          </a:p>
        </p:txBody>
      </p:sp>
      <p:sp>
        <p:nvSpPr>
          <p:cNvPr id="87" name="Google Shape;87;p1"/>
          <p:cNvSpPr/>
          <p:nvPr/>
        </p:nvSpPr>
        <p:spPr>
          <a:xfrm>
            <a:off x="-9532" y="21485746"/>
            <a:ext cx="32912627" cy="459854"/>
          </a:xfrm>
          <a:prstGeom prst="rect">
            <a:avLst/>
          </a:prstGeom>
          <a:solidFill>
            <a:srgbClr val="DB5D20"/>
          </a:soli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533" u="none" cap="none" strike="noStrike">
              <a:solidFill>
                <a:schemeClr val="dk1"/>
              </a:solidFill>
              <a:latin typeface="Calibri"/>
              <a:ea typeface="Calibri"/>
              <a:cs typeface="Calibri"/>
              <a:sym typeface="Calibri"/>
            </a:endParaRPr>
          </a:p>
        </p:txBody>
      </p:sp>
      <p:sp>
        <p:nvSpPr>
          <p:cNvPr id="88" name="Google Shape;88;p1"/>
          <p:cNvSpPr/>
          <p:nvPr/>
        </p:nvSpPr>
        <p:spPr>
          <a:xfrm>
            <a:off x="-9531" y="4154671"/>
            <a:ext cx="7230508" cy="17404105"/>
          </a:xfrm>
          <a:prstGeom prst="rect">
            <a:avLst/>
          </a:prstGeom>
          <a:solidFill>
            <a:srgbClr val="B3B3B3"/>
          </a:solidFill>
          <a:ln cap="flat" cmpd="sng" w="9525">
            <a:solidFill>
              <a:srgbClr val="A5A5A5"/>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3533" u="none" cap="none" strike="noStrike">
              <a:solidFill>
                <a:schemeClr val="dk1"/>
              </a:solidFill>
              <a:latin typeface="Calibri"/>
              <a:ea typeface="Calibri"/>
              <a:cs typeface="Calibri"/>
              <a:sym typeface="Calibri"/>
            </a:endParaRPr>
          </a:p>
        </p:txBody>
      </p:sp>
      <p:sp>
        <p:nvSpPr>
          <p:cNvPr id="89" name="Google Shape;89;p1"/>
          <p:cNvSpPr txBox="1"/>
          <p:nvPr/>
        </p:nvSpPr>
        <p:spPr>
          <a:xfrm>
            <a:off x="1052183" y="1327494"/>
            <a:ext cx="27125100" cy="23397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b="1" lang="en-US" sz="8000">
                <a:solidFill>
                  <a:schemeClr val="lt1"/>
                </a:solidFill>
                <a:latin typeface="Calibri"/>
                <a:ea typeface="Calibri"/>
                <a:cs typeface="Calibri"/>
                <a:sym typeface="Calibri"/>
              </a:rPr>
              <a:t>Encouraging Patient Interest in OMM</a:t>
            </a:r>
            <a:endParaRPr/>
          </a:p>
          <a:p>
            <a:pPr indent="0" lvl="0" marL="0" marR="0" rtl="0" algn="l">
              <a:spcBef>
                <a:spcPts val="0"/>
              </a:spcBef>
              <a:spcAft>
                <a:spcPts val="0"/>
              </a:spcAft>
              <a:buNone/>
            </a:pPr>
            <a:r>
              <a:t/>
            </a:r>
            <a:endParaRPr b="0" i="0" sz="6857" u="none" cap="none" strike="noStrike">
              <a:solidFill>
                <a:schemeClr val="lt1"/>
              </a:solidFill>
              <a:latin typeface="Calibri"/>
              <a:ea typeface="Calibri"/>
              <a:cs typeface="Calibri"/>
              <a:sym typeface="Calibri"/>
            </a:endParaRPr>
          </a:p>
        </p:txBody>
      </p:sp>
      <p:sp>
        <p:nvSpPr>
          <p:cNvPr id="90" name="Google Shape;90;p1"/>
          <p:cNvSpPr txBox="1"/>
          <p:nvPr/>
        </p:nvSpPr>
        <p:spPr>
          <a:xfrm>
            <a:off x="733657" y="837720"/>
            <a:ext cx="14061514" cy="580379"/>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b="1" i="0" lang="en-US" sz="3428" u="none" cap="none" strike="noStrike">
                <a:solidFill>
                  <a:schemeClr val="dk1"/>
                </a:solidFill>
                <a:latin typeface="Calibri"/>
                <a:ea typeface="Calibri"/>
                <a:cs typeface="Calibri"/>
                <a:sym typeface="Calibri"/>
              </a:rPr>
              <a:t>OSU/OMECO Family Medicine</a:t>
            </a:r>
            <a:endParaRPr b="1" i="0" sz="3428" u="none" cap="none" strike="noStrike">
              <a:solidFill>
                <a:schemeClr val="dk1"/>
              </a:solidFill>
              <a:latin typeface="Calibri"/>
              <a:ea typeface="Calibri"/>
              <a:cs typeface="Calibri"/>
              <a:sym typeface="Calibri"/>
            </a:endParaRPr>
          </a:p>
        </p:txBody>
      </p:sp>
      <p:sp>
        <p:nvSpPr>
          <p:cNvPr id="91" name="Google Shape;91;p1"/>
          <p:cNvSpPr txBox="1"/>
          <p:nvPr/>
        </p:nvSpPr>
        <p:spPr>
          <a:xfrm>
            <a:off x="1052174" y="3091850"/>
            <a:ext cx="25712100" cy="5805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b="0" i="1" lang="en-US" sz="3428" u="none" cap="none" strike="noStrike">
                <a:solidFill>
                  <a:srgbClr val="D8D8D8"/>
                </a:solidFill>
                <a:latin typeface="Calibri"/>
                <a:ea typeface="Calibri"/>
                <a:cs typeface="Calibri"/>
                <a:sym typeface="Calibri"/>
              </a:rPr>
              <a:t>Mitchel Cruz D.O. PGY-</a:t>
            </a:r>
            <a:r>
              <a:rPr i="1" lang="en-US" sz="3428">
                <a:solidFill>
                  <a:srgbClr val="D8D8D8"/>
                </a:solidFill>
                <a:latin typeface="Calibri"/>
                <a:ea typeface="Calibri"/>
                <a:cs typeface="Calibri"/>
                <a:sym typeface="Calibri"/>
              </a:rPr>
              <a:t>2</a:t>
            </a:r>
            <a:r>
              <a:rPr b="0" i="1" lang="en-US" sz="3428" u="none" cap="none" strike="noStrike">
                <a:solidFill>
                  <a:srgbClr val="D8D8D8"/>
                </a:solidFill>
                <a:latin typeface="Calibri"/>
                <a:ea typeface="Calibri"/>
                <a:cs typeface="Calibri"/>
                <a:sym typeface="Calibri"/>
              </a:rPr>
              <a:t>, Caleb C. Jones, D.O. PGY-2, Mary Kate Lowe</a:t>
            </a:r>
            <a:r>
              <a:rPr i="1" lang="en-US" sz="3428">
                <a:solidFill>
                  <a:srgbClr val="D8D8D8"/>
                </a:solidFill>
                <a:latin typeface="Calibri"/>
                <a:ea typeface="Calibri"/>
                <a:cs typeface="Calibri"/>
                <a:sym typeface="Calibri"/>
              </a:rPr>
              <a:t>, D.O. PGY-2, </a:t>
            </a:r>
            <a:r>
              <a:rPr b="0" i="1" lang="en-US" sz="3428" u="none" cap="none" strike="noStrike">
                <a:solidFill>
                  <a:srgbClr val="D8D8D8"/>
                </a:solidFill>
                <a:latin typeface="Calibri"/>
                <a:ea typeface="Calibri"/>
                <a:cs typeface="Calibri"/>
                <a:sym typeface="Calibri"/>
              </a:rPr>
              <a:t>Philip Ridgway D.O. PGY-</a:t>
            </a:r>
            <a:r>
              <a:rPr i="1" lang="en-US" sz="3428">
                <a:solidFill>
                  <a:srgbClr val="D8D8D8"/>
                </a:solidFill>
                <a:latin typeface="Calibri"/>
                <a:ea typeface="Calibri"/>
                <a:cs typeface="Calibri"/>
                <a:sym typeface="Calibri"/>
              </a:rPr>
              <a:t>2</a:t>
            </a:r>
            <a:r>
              <a:rPr b="0" i="1" lang="en-US" sz="3428" u="none" cap="none" strike="noStrike">
                <a:solidFill>
                  <a:srgbClr val="D8D8D8"/>
                </a:solidFill>
                <a:latin typeface="Calibri"/>
                <a:ea typeface="Calibri"/>
                <a:cs typeface="Calibri"/>
                <a:sym typeface="Calibri"/>
              </a:rPr>
              <a:t>, John Miller D.O (Faculty)</a:t>
            </a:r>
            <a:endParaRPr b="0" i="1" sz="3428" u="none" cap="none" strike="noStrike">
              <a:solidFill>
                <a:srgbClr val="D8D8D8"/>
              </a:solidFill>
              <a:latin typeface="Calibri"/>
              <a:ea typeface="Calibri"/>
              <a:cs typeface="Calibri"/>
              <a:sym typeface="Calibri"/>
            </a:endParaRPr>
          </a:p>
        </p:txBody>
      </p:sp>
      <p:sp>
        <p:nvSpPr>
          <p:cNvPr id="92" name="Google Shape;92;p1"/>
          <p:cNvSpPr txBox="1"/>
          <p:nvPr/>
        </p:nvSpPr>
        <p:spPr>
          <a:xfrm>
            <a:off x="1056834" y="4684475"/>
            <a:ext cx="5140768" cy="580379"/>
          </a:xfrm>
          <a:prstGeom prst="rect">
            <a:avLst/>
          </a:prstGeom>
          <a:solidFill>
            <a:srgbClr val="DB5D20"/>
          </a:solid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i="0" lang="en-US" sz="3428" u="none" cap="none" strike="noStrike">
                <a:solidFill>
                  <a:schemeClr val="dk1"/>
                </a:solidFill>
                <a:latin typeface="Calibri"/>
                <a:ea typeface="Calibri"/>
                <a:cs typeface="Calibri"/>
                <a:sym typeface="Calibri"/>
              </a:rPr>
              <a:t> </a:t>
            </a:r>
            <a:r>
              <a:rPr b="1" i="0" lang="en-US" sz="3428" u="none" cap="none" strike="noStrike">
                <a:solidFill>
                  <a:schemeClr val="lt1"/>
                </a:solidFill>
                <a:latin typeface="Calibri"/>
                <a:ea typeface="Calibri"/>
                <a:cs typeface="Calibri"/>
                <a:sym typeface="Calibri"/>
              </a:rPr>
              <a:t>INTRODUCTION</a:t>
            </a:r>
            <a:endParaRPr b="0" i="0" sz="3533" u="none" cap="none" strike="noStrike">
              <a:solidFill>
                <a:schemeClr val="lt1"/>
              </a:solidFill>
              <a:latin typeface="Calibri"/>
              <a:ea typeface="Calibri"/>
              <a:cs typeface="Calibri"/>
              <a:sym typeface="Calibri"/>
            </a:endParaRPr>
          </a:p>
        </p:txBody>
      </p:sp>
      <p:sp>
        <p:nvSpPr>
          <p:cNvPr id="93" name="Google Shape;93;p1"/>
          <p:cNvSpPr txBox="1"/>
          <p:nvPr/>
        </p:nvSpPr>
        <p:spPr>
          <a:xfrm>
            <a:off x="1056834" y="5346107"/>
            <a:ext cx="5140800" cy="82416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b="0" i="0" lang="en-US" sz="2800" u="none" cap="none" strike="noStrike">
                <a:solidFill>
                  <a:schemeClr val="dk1"/>
                </a:solidFill>
                <a:latin typeface="Calibri"/>
                <a:ea typeface="Calibri"/>
                <a:cs typeface="Calibri"/>
                <a:sym typeface="Calibri"/>
              </a:rPr>
              <a:t>Lack of awareness for OMM decreases understanding for possible treatment options for common clinic pathologies. Furthermore, patients may be aware of OMM, but do not have a full understanding of the therapeutic potential for common clinic complaints. Based on experience, few patients know of OMM and even fewer have been treated with OMT. Increasing </a:t>
            </a:r>
            <a:br>
              <a:rPr b="0" i="0" lang="en-US" sz="2800" u="none" cap="none" strike="noStrike">
                <a:solidFill>
                  <a:schemeClr val="dk1"/>
                </a:solidFill>
                <a:latin typeface="Calibri"/>
                <a:ea typeface="Calibri"/>
                <a:cs typeface="Calibri"/>
                <a:sym typeface="Calibri"/>
              </a:rPr>
            </a:br>
            <a:r>
              <a:rPr b="0" i="0" lang="en-US" sz="2800" u="none" cap="none" strike="noStrike">
                <a:solidFill>
                  <a:schemeClr val="dk1"/>
                </a:solidFill>
                <a:latin typeface="Calibri"/>
                <a:ea typeface="Calibri"/>
                <a:cs typeface="Calibri"/>
                <a:sym typeface="Calibri"/>
              </a:rPr>
              <a:t>awareness of the therapeutic potential and understanding of OMM can improve patient </a:t>
            </a:r>
            <a:br>
              <a:rPr b="0" i="0" lang="en-US" sz="2800" u="none" cap="none" strike="noStrike">
                <a:solidFill>
                  <a:schemeClr val="dk1"/>
                </a:solidFill>
                <a:latin typeface="Calibri"/>
                <a:ea typeface="Calibri"/>
                <a:cs typeface="Calibri"/>
                <a:sym typeface="Calibri"/>
              </a:rPr>
            </a:br>
            <a:r>
              <a:rPr b="0" i="0" lang="en-US" sz="2800" u="none" cap="none" strike="noStrike">
                <a:solidFill>
                  <a:schemeClr val="dk1"/>
                </a:solidFill>
                <a:latin typeface="Calibri"/>
                <a:ea typeface="Calibri"/>
                <a:cs typeface="Calibri"/>
                <a:sym typeface="Calibri"/>
              </a:rPr>
              <a:t>satisfaction, quality of life, and prevent unnecessary referrals to specialty. This can also decrease </a:t>
            </a:r>
            <a:r>
              <a:rPr lang="en-US" sz="2800">
                <a:solidFill>
                  <a:schemeClr val="dk1"/>
                </a:solidFill>
                <a:latin typeface="Calibri"/>
                <a:ea typeface="Calibri"/>
                <a:cs typeface="Calibri"/>
                <a:sym typeface="Calibri"/>
              </a:rPr>
              <a:t>use of pain medication.</a:t>
            </a:r>
            <a:endParaRPr/>
          </a:p>
        </p:txBody>
      </p:sp>
      <p:sp>
        <p:nvSpPr>
          <p:cNvPr id="94" name="Google Shape;94;p1"/>
          <p:cNvSpPr txBox="1"/>
          <p:nvPr/>
        </p:nvSpPr>
        <p:spPr>
          <a:xfrm>
            <a:off x="1024874" y="13563336"/>
            <a:ext cx="5140768" cy="580379"/>
          </a:xfrm>
          <a:prstGeom prst="rect">
            <a:avLst/>
          </a:prstGeom>
          <a:solidFill>
            <a:srgbClr val="DB5D20"/>
          </a:solid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i="0" lang="en-US" sz="3428" u="none" cap="none" strike="noStrike">
                <a:solidFill>
                  <a:srgbClr val="FFFFFF"/>
                </a:solidFill>
                <a:latin typeface="Calibri"/>
                <a:ea typeface="Calibri"/>
                <a:cs typeface="Calibri"/>
                <a:sym typeface="Calibri"/>
              </a:rPr>
              <a:t> OBJECTIVES</a:t>
            </a:r>
            <a:endParaRPr b="0" i="0" sz="3533" u="none" cap="none" strike="noStrike">
              <a:solidFill>
                <a:schemeClr val="dk1"/>
              </a:solidFill>
              <a:latin typeface="Calibri"/>
              <a:ea typeface="Calibri"/>
              <a:cs typeface="Calibri"/>
              <a:sym typeface="Calibri"/>
            </a:endParaRPr>
          </a:p>
        </p:txBody>
      </p:sp>
      <p:sp>
        <p:nvSpPr>
          <p:cNvPr id="95" name="Google Shape;95;p1"/>
          <p:cNvSpPr txBox="1"/>
          <p:nvPr/>
        </p:nvSpPr>
        <p:spPr>
          <a:xfrm>
            <a:off x="1056834" y="14338395"/>
            <a:ext cx="5140800" cy="20583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lang="en-US" sz="2743">
                <a:solidFill>
                  <a:schemeClr val="dk1"/>
                </a:solidFill>
                <a:latin typeface="Calibri"/>
                <a:ea typeface="Calibri"/>
                <a:cs typeface="Calibri"/>
                <a:sym typeface="Calibri"/>
              </a:rPr>
              <a:t>The goal</a:t>
            </a:r>
            <a:r>
              <a:rPr b="0" i="0" lang="en-US" sz="2743" u="none" cap="none" strike="noStrike">
                <a:solidFill>
                  <a:schemeClr val="dk1"/>
                </a:solidFill>
                <a:latin typeface="Calibri"/>
                <a:ea typeface="Calibri"/>
                <a:cs typeface="Calibri"/>
                <a:sym typeface="Calibri"/>
              </a:rPr>
              <a:t> of </a:t>
            </a:r>
            <a:r>
              <a:rPr lang="en-US" sz="2743">
                <a:solidFill>
                  <a:schemeClr val="dk1"/>
                </a:solidFill>
                <a:latin typeface="Calibri"/>
                <a:ea typeface="Calibri"/>
                <a:cs typeface="Calibri"/>
                <a:sym typeface="Calibri"/>
              </a:rPr>
              <a:t>this project is to increase OMM utilization by providing educational materials through multiple media modalities.</a:t>
            </a:r>
            <a:endParaRPr/>
          </a:p>
          <a:p>
            <a:pPr indent="0" lvl="0" marL="0" marR="0" rtl="0" algn="l">
              <a:spcBef>
                <a:spcPts val="0"/>
              </a:spcBef>
              <a:spcAft>
                <a:spcPts val="0"/>
              </a:spcAft>
              <a:buNone/>
            </a:pPr>
            <a:r>
              <a:t/>
            </a:r>
            <a:endParaRPr b="0" i="0" sz="2057" u="none" cap="none" strike="noStrike">
              <a:solidFill>
                <a:schemeClr val="dk1"/>
              </a:solidFill>
              <a:latin typeface="Calibri"/>
              <a:ea typeface="Calibri"/>
              <a:cs typeface="Calibri"/>
              <a:sym typeface="Calibri"/>
            </a:endParaRPr>
          </a:p>
        </p:txBody>
      </p:sp>
      <p:sp>
        <p:nvSpPr>
          <p:cNvPr id="96" name="Google Shape;96;p1"/>
          <p:cNvSpPr txBox="1"/>
          <p:nvPr/>
        </p:nvSpPr>
        <p:spPr>
          <a:xfrm>
            <a:off x="8010743" y="15895898"/>
            <a:ext cx="5398572" cy="580379"/>
          </a:xfrm>
          <a:prstGeom prst="rect">
            <a:avLst/>
          </a:prstGeom>
          <a:solidFill>
            <a:srgbClr val="DB5D20"/>
          </a:solid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i="0" lang="en-US" sz="3428" u="none" cap="none" strike="noStrike">
                <a:solidFill>
                  <a:srgbClr val="FF6600"/>
                </a:solidFill>
                <a:latin typeface="Calibri"/>
                <a:ea typeface="Calibri"/>
                <a:cs typeface="Calibri"/>
                <a:sym typeface="Calibri"/>
              </a:rPr>
              <a:t> </a:t>
            </a:r>
            <a:r>
              <a:rPr b="1" i="0" lang="en-US" sz="3428" u="none" cap="none" strike="noStrike">
                <a:solidFill>
                  <a:srgbClr val="FFFFFF"/>
                </a:solidFill>
                <a:latin typeface="Calibri"/>
                <a:ea typeface="Calibri"/>
                <a:cs typeface="Calibri"/>
                <a:sym typeface="Calibri"/>
              </a:rPr>
              <a:t>METHODS</a:t>
            </a:r>
            <a:endParaRPr b="0" i="0" sz="3533" u="none" cap="none" strike="noStrike">
              <a:solidFill>
                <a:schemeClr val="dk1"/>
              </a:solidFill>
              <a:latin typeface="Calibri"/>
              <a:ea typeface="Calibri"/>
              <a:cs typeface="Calibri"/>
              <a:sym typeface="Calibri"/>
            </a:endParaRPr>
          </a:p>
        </p:txBody>
      </p:sp>
      <p:sp>
        <p:nvSpPr>
          <p:cNvPr id="97" name="Google Shape;97;p1"/>
          <p:cNvSpPr txBox="1"/>
          <p:nvPr/>
        </p:nvSpPr>
        <p:spPr>
          <a:xfrm>
            <a:off x="7998075" y="16932832"/>
            <a:ext cx="5398500" cy="39318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Educational</a:t>
            </a:r>
            <a:r>
              <a:rPr lang="en-US" sz="2800">
                <a:solidFill>
                  <a:schemeClr val="dk1"/>
                </a:solidFill>
                <a:latin typeface="Calibri"/>
                <a:ea typeface="Calibri"/>
                <a:cs typeface="Calibri"/>
                <a:sym typeface="Calibri"/>
              </a:rPr>
              <a:t> materials for patients were provided in the form of pamphlets, posters, and slides on waiting room TVs</a:t>
            </a:r>
            <a:r>
              <a:rPr lang="en-US" sz="2800">
                <a:solidFill>
                  <a:schemeClr val="dk1"/>
                </a:solidFill>
                <a:latin typeface="Calibri"/>
                <a:ea typeface="Calibri"/>
                <a:cs typeface="Calibri"/>
                <a:sym typeface="Calibri"/>
              </a:rPr>
              <a:t>. Metadata from the EMR was collected to measure OMM referrals and in-office treatments before and after the educational materials were utilized.</a:t>
            </a:r>
            <a:endParaRPr b="0" i="0" sz="2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800" u="none" cap="none" strike="noStrike">
              <a:solidFill>
                <a:schemeClr val="dk1"/>
              </a:solidFill>
              <a:latin typeface="Calibri"/>
              <a:ea typeface="Calibri"/>
              <a:cs typeface="Calibri"/>
              <a:sym typeface="Calibri"/>
            </a:endParaRPr>
          </a:p>
        </p:txBody>
      </p:sp>
      <p:sp>
        <p:nvSpPr>
          <p:cNvPr id="98" name="Google Shape;98;p1"/>
          <p:cNvSpPr txBox="1"/>
          <p:nvPr/>
        </p:nvSpPr>
        <p:spPr>
          <a:xfrm>
            <a:off x="25838836" y="5309812"/>
            <a:ext cx="6048000" cy="6086700"/>
          </a:xfrm>
          <a:prstGeom prst="rect">
            <a:avLst/>
          </a:prstGeom>
          <a:noFill/>
          <a:ln>
            <a:noFill/>
          </a:ln>
        </p:spPr>
        <p:txBody>
          <a:bodyPr anchorCtr="0" anchor="t" bIns="26125" lIns="52250" spcFirstLastPara="1" rIns="52250" wrap="square" tIns="26125">
            <a:spAutoFit/>
          </a:bodyPr>
          <a:lstStyle/>
          <a:p>
            <a:pPr indent="0" lvl="0" marL="0" rtl="0" algn="l">
              <a:spcBef>
                <a:spcPts val="0"/>
              </a:spcBef>
              <a:spcAft>
                <a:spcPts val="0"/>
              </a:spcAft>
              <a:buClr>
                <a:schemeClr val="dk1"/>
              </a:buClr>
              <a:buSzPts val="1100"/>
              <a:buFont typeface="Arial"/>
              <a:buNone/>
            </a:pPr>
            <a:r>
              <a:rPr lang="en-US" sz="2800">
                <a:solidFill>
                  <a:schemeClr val="dk1"/>
                </a:solidFill>
                <a:latin typeface="Calibri"/>
                <a:ea typeface="Calibri"/>
                <a:cs typeface="Calibri"/>
                <a:sym typeface="Calibri"/>
              </a:rPr>
              <a:t>Several forms of passive patient education modalities were utilized. The data showed that this did not lead to a statistically significant increase in OMM utilization. Obstacles and limitations in this study include sample size, time of study, patient and provider participation. The data also showed that only approximately 40% of OMM referrals within the OSU Family Medicine clinics lead to an actual OMM procedure being performed. The exact cause of this is something that should be investigated in a future project.</a:t>
            </a:r>
            <a:endParaRPr/>
          </a:p>
        </p:txBody>
      </p:sp>
      <p:sp>
        <p:nvSpPr>
          <p:cNvPr id="99" name="Google Shape;99;p1"/>
          <p:cNvSpPr txBox="1"/>
          <p:nvPr/>
        </p:nvSpPr>
        <p:spPr>
          <a:xfrm>
            <a:off x="16933505" y="10287113"/>
            <a:ext cx="6851210" cy="10409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205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057"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057" u="none" cap="none" strike="noStrike">
              <a:solidFill>
                <a:schemeClr val="dk1"/>
              </a:solidFill>
              <a:latin typeface="Calibri"/>
              <a:ea typeface="Calibri"/>
              <a:cs typeface="Calibri"/>
              <a:sym typeface="Calibri"/>
            </a:endParaRPr>
          </a:p>
        </p:txBody>
      </p:sp>
      <p:sp>
        <p:nvSpPr>
          <p:cNvPr id="100" name="Google Shape;100;p1"/>
          <p:cNvSpPr txBox="1"/>
          <p:nvPr/>
        </p:nvSpPr>
        <p:spPr>
          <a:xfrm>
            <a:off x="26258242" y="18626019"/>
            <a:ext cx="5140800" cy="545400"/>
          </a:xfrm>
          <a:prstGeom prst="rect">
            <a:avLst/>
          </a:prstGeom>
          <a:no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i="0" lang="en-US" sz="3200" u="none" cap="none" strike="noStrike">
                <a:solidFill>
                  <a:srgbClr val="DB5D20"/>
                </a:solidFill>
                <a:latin typeface="Calibri"/>
                <a:ea typeface="Calibri"/>
                <a:cs typeface="Calibri"/>
                <a:sym typeface="Calibri"/>
              </a:rPr>
              <a:t>ACKNOWLEDGEMENTS</a:t>
            </a:r>
            <a:endParaRPr/>
          </a:p>
        </p:txBody>
      </p:sp>
      <p:sp>
        <p:nvSpPr>
          <p:cNvPr id="101" name="Google Shape;101;p1"/>
          <p:cNvSpPr txBox="1"/>
          <p:nvPr/>
        </p:nvSpPr>
        <p:spPr>
          <a:xfrm>
            <a:off x="25835686" y="19158400"/>
            <a:ext cx="6054300" cy="22692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Special thanks to OSU HCC</a:t>
            </a:r>
            <a:r>
              <a:rPr lang="en-US" sz="2400">
                <a:solidFill>
                  <a:schemeClr val="dk1"/>
                </a:solidFill>
                <a:latin typeface="Calibri"/>
                <a:ea typeface="Calibri"/>
                <a:cs typeface="Calibri"/>
                <a:sym typeface="Calibri"/>
              </a:rPr>
              <a:t> and </a:t>
            </a:r>
            <a:r>
              <a:rPr b="0" i="0" lang="en-US" sz="2400" u="none" cap="none" strike="noStrike">
                <a:solidFill>
                  <a:schemeClr val="dk1"/>
                </a:solidFill>
                <a:latin typeface="Calibri"/>
                <a:ea typeface="Calibri"/>
                <a:cs typeface="Calibri"/>
                <a:sym typeface="Calibri"/>
              </a:rPr>
              <a:t>Eastgate</a:t>
            </a:r>
            <a:r>
              <a:rPr lang="en-US" sz="2400">
                <a:solidFill>
                  <a:schemeClr val="dk1"/>
                </a:solidFill>
                <a:latin typeface="Calibri"/>
                <a:ea typeface="Calibri"/>
                <a:cs typeface="Calibri"/>
                <a:sym typeface="Calibri"/>
              </a:rPr>
              <a:t> </a:t>
            </a:r>
            <a:r>
              <a:rPr b="0" i="0" lang="en-US" sz="2400" u="none" cap="none" strike="noStrike">
                <a:solidFill>
                  <a:schemeClr val="dk1"/>
                </a:solidFill>
                <a:latin typeface="Calibri"/>
                <a:ea typeface="Calibri"/>
                <a:cs typeface="Calibri"/>
                <a:sym typeface="Calibri"/>
              </a:rPr>
              <a:t>clinics for allowing us to</a:t>
            </a:r>
            <a:r>
              <a:rPr lang="en-US" sz="2400">
                <a:solidFill>
                  <a:schemeClr val="dk1"/>
                </a:solidFill>
                <a:latin typeface="Calibri"/>
                <a:ea typeface="Calibri"/>
                <a:cs typeface="Calibri"/>
                <a:sym typeface="Calibri"/>
              </a:rPr>
              <a:t> distribute information within the clinics.</a:t>
            </a:r>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Special thanks to Dr. Miller, Mrs. Candice, Biby, and Dr Cotton in helping our team complete this project.</a:t>
            </a:r>
            <a:endParaRPr b="0" i="0" sz="2400" u="none" cap="none" strike="noStrike">
              <a:solidFill>
                <a:schemeClr val="dk1"/>
              </a:solidFill>
              <a:latin typeface="Calibri"/>
              <a:ea typeface="Calibri"/>
              <a:cs typeface="Calibri"/>
              <a:sym typeface="Calibri"/>
            </a:endParaRPr>
          </a:p>
        </p:txBody>
      </p:sp>
      <p:sp>
        <p:nvSpPr>
          <p:cNvPr id="102" name="Google Shape;102;p1"/>
          <p:cNvSpPr txBox="1"/>
          <p:nvPr/>
        </p:nvSpPr>
        <p:spPr>
          <a:xfrm>
            <a:off x="25810895" y="4379847"/>
            <a:ext cx="6042380" cy="668315"/>
          </a:xfrm>
          <a:prstGeom prst="rect">
            <a:avLst/>
          </a:prstGeom>
          <a:solidFill>
            <a:srgbClr val="DB5D20"/>
          </a:solid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i="0" lang="en-US" sz="4000" u="none" cap="none" strike="noStrike">
                <a:solidFill>
                  <a:srgbClr val="FF6600"/>
                </a:solidFill>
                <a:latin typeface="Calibri"/>
                <a:ea typeface="Calibri"/>
                <a:cs typeface="Calibri"/>
                <a:sym typeface="Calibri"/>
              </a:rPr>
              <a:t> </a:t>
            </a:r>
            <a:r>
              <a:rPr b="1" i="0" lang="en-US" sz="4000" u="none" cap="none" strike="noStrike">
                <a:solidFill>
                  <a:srgbClr val="FFFFFF"/>
                </a:solidFill>
                <a:latin typeface="Calibri"/>
                <a:ea typeface="Calibri"/>
                <a:cs typeface="Calibri"/>
                <a:sym typeface="Calibri"/>
              </a:rPr>
              <a:t>CONCLUSION</a:t>
            </a:r>
            <a:endParaRPr b="0" i="0" sz="4000" u="none" cap="none" strike="noStrike">
              <a:solidFill>
                <a:schemeClr val="dk1"/>
              </a:solidFill>
              <a:latin typeface="Calibri"/>
              <a:ea typeface="Calibri"/>
              <a:cs typeface="Calibri"/>
              <a:sym typeface="Calibri"/>
            </a:endParaRPr>
          </a:p>
        </p:txBody>
      </p:sp>
      <p:sp>
        <p:nvSpPr>
          <p:cNvPr id="103" name="Google Shape;103;p1"/>
          <p:cNvSpPr txBox="1"/>
          <p:nvPr/>
        </p:nvSpPr>
        <p:spPr>
          <a:xfrm>
            <a:off x="8012764" y="4742853"/>
            <a:ext cx="15706028" cy="580279"/>
          </a:xfrm>
          <a:prstGeom prst="rect">
            <a:avLst/>
          </a:prstGeom>
          <a:solidFill>
            <a:srgbClr val="DB5D20"/>
          </a:solid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i="0" lang="en-US" sz="3428" u="none" cap="none" strike="noStrike">
                <a:solidFill>
                  <a:srgbClr val="FF6600"/>
                </a:solidFill>
                <a:latin typeface="Calibri"/>
                <a:ea typeface="Calibri"/>
                <a:cs typeface="Calibri"/>
                <a:sym typeface="Calibri"/>
              </a:rPr>
              <a:t> </a:t>
            </a:r>
            <a:r>
              <a:rPr b="1" i="0" lang="en-US" sz="3428" u="none" cap="none" strike="noStrike">
                <a:solidFill>
                  <a:srgbClr val="FFFFFF"/>
                </a:solidFill>
                <a:latin typeface="Calibri"/>
                <a:ea typeface="Calibri"/>
                <a:cs typeface="Calibri"/>
                <a:sym typeface="Calibri"/>
              </a:rPr>
              <a:t>RESULTS</a:t>
            </a:r>
            <a:endParaRPr b="0" i="0" sz="3533" u="none" cap="none" strike="noStrike">
              <a:solidFill>
                <a:schemeClr val="dk1"/>
              </a:solidFill>
              <a:latin typeface="Calibri"/>
              <a:ea typeface="Calibri"/>
              <a:cs typeface="Calibri"/>
              <a:sym typeface="Calibri"/>
            </a:endParaRPr>
          </a:p>
        </p:txBody>
      </p:sp>
      <p:sp>
        <p:nvSpPr>
          <p:cNvPr id="104" name="Google Shape;104;p1"/>
          <p:cNvSpPr txBox="1"/>
          <p:nvPr/>
        </p:nvSpPr>
        <p:spPr>
          <a:xfrm>
            <a:off x="25789210" y="12467779"/>
            <a:ext cx="6078900" cy="668400"/>
          </a:xfrm>
          <a:prstGeom prst="rect">
            <a:avLst/>
          </a:prstGeom>
          <a:solidFill>
            <a:srgbClr val="DB5D20"/>
          </a:solidFill>
          <a:ln>
            <a:noFill/>
          </a:ln>
        </p:spPr>
        <p:txBody>
          <a:bodyPr anchorCtr="0" anchor="t" bIns="26125" lIns="52250" spcFirstLastPara="1" rIns="52250" wrap="square" tIns="26125">
            <a:spAutoFit/>
          </a:bodyPr>
          <a:lstStyle/>
          <a:p>
            <a:pPr indent="0" lvl="0" marL="0" marR="0" rtl="0" algn="ctr">
              <a:spcBef>
                <a:spcPts val="0"/>
              </a:spcBef>
              <a:spcAft>
                <a:spcPts val="0"/>
              </a:spcAft>
              <a:buNone/>
            </a:pPr>
            <a:r>
              <a:rPr b="1" lang="en-US" sz="4000">
                <a:solidFill>
                  <a:srgbClr val="FFFFFF"/>
                </a:solidFill>
                <a:latin typeface="Calibri"/>
                <a:ea typeface="Calibri"/>
                <a:cs typeface="Calibri"/>
                <a:sym typeface="Calibri"/>
              </a:rPr>
              <a:t>FUTURE GOALS</a:t>
            </a:r>
            <a:endParaRPr b="0" i="0" sz="4000" u="none" cap="none" strike="noStrike">
              <a:solidFill>
                <a:schemeClr val="dk1"/>
              </a:solidFill>
              <a:latin typeface="Calibri"/>
              <a:ea typeface="Calibri"/>
              <a:cs typeface="Calibri"/>
              <a:sym typeface="Calibri"/>
            </a:endParaRPr>
          </a:p>
        </p:txBody>
      </p:sp>
      <p:sp>
        <p:nvSpPr>
          <p:cNvPr id="105" name="Google Shape;105;p1"/>
          <p:cNvSpPr txBox="1"/>
          <p:nvPr/>
        </p:nvSpPr>
        <p:spPr>
          <a:xfrm>
            <a:off x="653750" y="20431275"/>
            <a:ext cx="6176100" cy="1207200"/>
          </a:xfrm>
          <a:prstGeom prst="rect">
            <a:avLst/>
          </a:prstGeom>
          <a:noFill/>
          <a:ln>
            <a:noFill/>
          </a:ln>
        </p:spPr>
        <p:txBody>
          <a:bodyPr anchorCtr="0" anchor="t" bIns="26125" lIns="52250" spcFirstLastPara="1" rIns="52250" wrap="square" tIns="26125">
            <a:spAutoFit/>
          </a:bodyPr>
          <a:lstStyle/>
          <a:p>
            <a:pPr indent="0" lvl="0" marL="0" rtl="0" algn="l">
              <a:spcBef>
                <a:spcPts val="0"/>
              </a:spcBef>
              <a:spcAft>
                <a:spcPts val="0"/>
              </a:spcAft>
              <a:buClr>
                <a:schemeClr val="dk1"/>
              </a:buClr>
              <a:buFont typeface="Arial"/>
              <a:buNone/>
            </a:pPr>
            <a:r>
              <a:rPr lang="en-US" sz="2700">
                <a:solidFill>
                  <a:schemeClr val="dk1"/>
                </a:solidFill>
                <a:latin typeface="Calibri"/>
                <a:ea typeface="Calibri"/>
                <a:cs typeface="Calibri"/>
                <a:sym typeface="Calibri"/>
              </a:rPr>
              <a:t>www.passionatepeople.invacare.eu.com/chiropractor-osteopath-see</a:t>
            </a:r>
            <a:endParaRPr sz="1300">
              <a:solidFill>
                <a:schemeClr val="dk1"/>
              </a:solidFill>
            </a:endParaRPr>
          </a:p>
          <a:p>
            <a:pPr indent="0" lvl="0" marL="0" rtl="0" algn="l">
              <a:spcBef>
                <a:spcPts val="0"/>
              </a:spcBef>
              <a:spcAft>
                <a:spcPts val="0"/>
              </a:spcAft>
              <a:buClr>
                <a:schemeClr val="dk1"/>
              </a:buClr>
              <a:buFont typeface="Arial"/>
              <a:buNone/>
            </a:pPr>
            <a:r>
              <a:t/>
            </a:r>
            <a:endParaRPr sz="2100">
              <a:solidFill>
                <a:schemeClr val="dk1"/>
              </a:solidFill>
              <a:latin typeface="Calibri"/>
              <a:ea typeface="Calibri"/>
              <a:cs typeface="Calibri"/>
              <a:sym typeface="Calibri"/>
            </a:endParaRPr>
          </a:p>
        </p:txBody>
      </p:sp>
      <p:sp>
        <p:nvSpPr>
          <p:cNvPr id="106" name="Google Shape;106;p1"/>
          <p:cNvSpPr txBox="1"/>
          <p:nvPr/>
        </p:nvSpPr>
        <p:spPr>
          <a:xfrm>
            <a:off x="6830003" y="16498834"/>
            <a:ext cx="536400" cy="633300"/>
          </a:xfrm>
          <a:prstGeom prst="rect">
            <a:avLst/>
          </a:prstGeom>
          <a:noFill/>
          <a:ln>
            <a:noFill/>
          </a:ln>
        </p:spPr>
        <p:txBody>
          <a:bodyPr anchorCtr="0" anchor="t" bIns="26125" lIns="52250" spcFirstLastPara="1" rIns="52250" wrap="square" tIns="26125">
            <a:spAutoFit/>
          </a:bodyPr>
          <a:lstStyle/>
          <a:p>
            <a:pPr indent="0" lvl="0" marL="0" marR="0" rtl="0" algn="l">
              <a:spcBef>
                <a:spcPts val="0"/>
              </a:spcBef>
              <a:spcAft>
                <a:spcPts val="0"/>
              </a:spcAft>
              <a:buNone/>
            </a:pPr>
            <a:r>
              <a:t/>
            </a:r>
            <a:endParaRPr b="0" i="0" sz="3771" u="none" cap="none" strike="noStrike">
              <a:solidFill>
                <a:schemeClr val="dk1"/>
              </a:solidFill>
              <a:latin typeface="Calibri"/>
              <a:ea typeface="Calibri"/>
              <a:cs typeface="Calibri"/>
              <a:sym typeface="Calibri"/>
            </a:endParaRPr>
          </a:p>
        </p:txBody>
      </p:sp>
      <p:pic>
        <p:nvPicPr>
          <p:cNvPr id="107" name="Google Shape;107;p1"/>
          <p:cNvPicPr preferRelativeResize="0"/>
          <p:nvPr/>
        </p:nvPicPr>
        <p:blipFill rotWithShape="1">
          <a:blip r:embed="rId3">
            <a:alphaModFix/>
          </a:blip>
          <a:srcRect b="0" l="0" r="0" t="0"/>
          <a:stretch/>
        </p:blipFill>
        <p:spPr>
          <a:xfrm>
            <a:off x="17967546" y="196370"/>
            <a:ext cx="6226629" cy="2410295"/>
          </a:xfrm>
          <a:prstGeom prst="rect">
            <a:avLst/>
          </a:prstGeom>
          <a:noFill/>
          <a:ln>
            <a:noFill/>
          </a:ln>
        </p:spPr>
      </p:pic>
      <p:pic>
        <p:nvPicPr>
          <p:cNvPr descr="Logo, company name&#10;&#10;Description automatically generated" id="108" name="Google Shape;108;p1"/>
          <p:cNvPicPr preferRelativeResize="0"/>
          <p:nvPr/>
        </p:nvPicPr>
        <p:blipFill rotWithShape="1">
          <a:blip r:embed="rId4">
            <a:alphaModFix/>
          </a:blip>
          <a:srcRect b="0" l="0" r="0" t="0"/>
          <a:stretch/>
        </p:blipFill>
        <p:spPr>
          <a:xfrm>
            <a:off x="24558871" y="-11458"/>
            <a:ext cx="8548099" cy="2822058"/>
          </a:xfrm>
          <a:prstGeom prst="rect">
            <a:avLst/>
          </a:prstGeom>
          <a:noFill/>
          <a:ln>
            <a:noFill/>
          </a:ln>
        </p:spPr>
      </p:pic>
      <p:sp>
        <p:nvSpPr>
          <p:cNvPr id="109" name="Google Shape;109;p1"/>
          <p:cNvSpPr txBox="1"/>
          <p:nvPr/>
        </p:nvSpPr>
        <p:spPr>
          <a:xfrm>
            <a:off x="25823375" y="13334113"/>
            <a:ext cx="6078900" cy="4925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Font typeface="Arial"/>
              <a:buNone/>
            </a:pPr>
            <a:r>
              <a:rPr lang="en-US" sz="2800">
                <a:solidFill>
                  <a:schemeClr val="dk1"/>
                </a:solidFill>
                <a:latin typeface="Calibri"/>
                <a:ea typeface="Calibri"/>
                <a:cs typeface="Calibri"/>
                <a:sym typeface="Calibri"/>
              </a:rPr>
              <a:t>This is part of a bigger project to increase exposure, awareness, and application of OMM/OMT at OSU Family Medicine clinics. In response to the data, we need to become more active in our approach to encouraging interest in OMM. This could be done by encouraging physicians to use OMM/OMT in every applicable situation as well as give handouts about OMM/OMT after these visits.</a:t>
            </a:r>
            <a:endParaRPr>
              <a:latin typeface="Calibri"/>
              <a:ea typeface="Calibri"/>
              <a:cs typeface="Calibri"/>
              <a:sym typeface="Calibri"/>
            </a:endParaRPr>
          </a:p>
        </p:txBody>
      </p:sp>
      <p:sp>
        <p:nvSpPr>
          <p:cNvPr id="110" name="Google Shape;110;p1"/>
          <p:cNvSpPr txBox="1"/>
          <p:nvPr/>
        </p:nvSpPr>
        <p:spPr>
          <a:xfrm>
            <a:off x="13718775" y="19933650"/>
            <a:ext cx="109434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800">
                <a:latin typeface="Calibri"/>
                <a:ea typeface="Calibri"/>
                <a:cs typeface="Calibri"/>
                <a:sym typeface="Calibri"/>
              </a:rPr>
              <a:t>*</a:t>
            </a:r>
            <a:r>
              <a:rPr lang="en-US" sz="2800">
                <a:latin typeface="Calibri"/>
                <a:ea typeface="Calibri"/>
                <a:cs typeface="Calibri"/>
                <a:sym typeface="Calibri"/>
              </a:rPr>
              <a:t>This data is based on a weekly average over 5 weeks</a:t>
            </a:r>
            <a:endParaRPr sz="2800">
              <a:latin typeface="Calibri"/>
              <a:ea typeface="Calibri"/>
              <a:cs typeface="Calibri"/>
              <a:sym typeface="Calibri"/>
            </a:endParaRPr>
          </a:p>
        </p:txBody>
      </p:sp>
      <p:graphicFrame>
        <p:nvGraphicFramePr>
          <p:cNvPr id="111" name="Google Shape;111;p1"/>
          <p:cNvGraphicFramePr/>
          <p:nvPr/>
        </p:nvGraphicFramePr>
        <p:xfrm>
          <a:off x="13718775" y="15995925"/>
          <a:ext cx="3000000" cy="3000000"/>
        </p:xfrm>
        <a:graphic>
          <a:graphicData uri="http://schemas.openxmlformats.org/drawingml/2006/table">
            <a:tbl>
              <a:tblPr>
                <a:noFill/>
                <a:tableStyleId>{D294047F-8C1C-456F-8216-C9F17D4AE4E0}</a:tableStyleId>
              </a:tblPr>
              <a:tblGrid>
                <a:gridCol w="2735875"/>
                <a:gridCol w="2735875"/>
                <a:gridCol w="2735875"/>
                <a:gridCol w="2735875"/>
              </a:tblGrid>
              <a:tr h="534425">
                <a:tc>
                  <a:txBody>
                    <a:bodyPr/>
                    <a:lstStyle/>
                    <a:p>
                      <a:pPr indent="0" lvl="0" marL="0" rtl="0" algn="l">
                        <a:spcBef>
                          <a:spcPts val="0"/>
                        </a:spcBef>
                        <a:spcAft>
                          <a:spcPts val="0"/>
                        </a:spcAft>
                        <a:buNone/>
                      </a:pPr>
                      <a:r>
                        <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OMM Procedures</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OMM Self-Referrals</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OMM Clinic Referrals</a:t>
                      </a:r>
                      <a:endParaRPr sz="2800">
                        <a:latin typeface="Calibri"/>
                        <a:ea typeface="Calibri"/>
                        <a:cs typeface="Calibri"/>
                        <a:sym typeface="Calibri"/>
                      </a:endParaRPr>
                    </a:p>
                  </a:txBody>
                  <a:tcPr marT="91425" marB="91425" marR="91425" marL="91425"/>
                </a:tc>
              </a:tr>
              <a:tr h="1036275">
                <a:tc>
                  <a:txBody>
                    <a:bodyPr/>
                    <a:lstStyle/>
                    <a:p>
                      <a:pPr indent="0" lvl="0" marL="0" rtl="0" algn="l">
                        <a:spcBef>
                          <a:spcPts val="0"/>
                        </a:spcBef>
                        <a:spcAft>
                          <a:spcPts val="0"/>
                        </a:spcAft>
                        <a:buNone/>
                      </a:pPr>
                      <a:r>
                        <a:rPr lang="en-US" sz="2800">
                          <a:latin typeface="Calibri"/>
                          <a:ea typeface="Calibri"/>
                          <a:cs typeface="Calibri"/>
                          <a:sym typeface="Calibri"/>
                        </a:rPr>
                        <a:t>Pre-Intervention </a:t>
                      </a:r>
                      <a:r>
                        <a:rPr lang="en-US" sz="2800">
                          <a:latin typeface="Calibri"/>
                          <a:ea typeface="Calibri"/>
                          <a:cs typeface="Calibri"/>
                          <a:sym typeface="Calibri"/>
                        </a:rPr>
                        <a:t>Average</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3.4</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8.6</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8.4</a:t>
                      </a:r>
                      <a:endParaRPr sz="2800">
                        <a:latin typeface="Calibri"/>
                        <a:ea typeface="Calibri"/>
                        <a:cs typeface="Calibri"/>
                        <a:sym typeface="Calibri"/>
                      </a:endParaRPr>
                    </a:p>
                  </a:txBody>
                  <a:tcPr marT="91425" marB="91425" marR="91425" marL="91425"/>
                </a:tc>
              </a:tr>
              <a:tr h="1061175">
                <a:tc>
                  <a:txBody>
                    <a:bodyPr/>
                    <a:lstStyle/>
                    <a:p>
                      <a:pPr indent="0" lvl="0" marL="0" rtl="0" algn="l">
                        <a:spcBef>
                          <a:spcPts val="0"/>
                        </a:spcBef>
                        <a:spcAft>
                          <a:spcPts val="0"/>
                        </a:spcAft>
                        <a:buNone/>
                      </a:pPr>
                      <a:r>
                        <a:rPr lang="en-US" sz="2800">
                          <a:latin typeface="Calibri"/>
                          <a:ea typeface="Calibri"/>
                          <a:cs typeface="Calibri"/>
                          <a:sym typeface="Calibri"/>
                        </a:rPr>
                        <a:t>Post-Intervention Average</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3.6</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8.0</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7.8</a:t>
                      </a:r>
                      <a:endParaRPr sz="2800">
                        <a:latin typeface="Calibri"/>
                        <a:ea typeface="Calibri"/>
                        <a:cs typeface="Calibri"/>
                        <a:sym typeface="Calibri"/>
                      </a:endParaRPr>
                    </a:p>
                  </a:txBody>
                  <a:tcPr marT="91425" marB="91425" marR="91425" marL="91425"/>
                </a:tc>
              </a:tr>
              <a:tr h="609575">
                <a:tc>
                  <a:txBody>
                    <a:bodyPr/>
                    <a:lstStyle/>
                    <a:p>
                      <a:pPr indent="0" lvl="0" marL="0" rtl="0" algn="l">
                        <a:spcBef>
                          <a:spcPts val="0"/>
                        </a:spcBef>
                        <a:spcAft>
                          <a:spcPts val="0"/>
                        </a:spcAft>
                        <a:buNone/>
                      </a:pPr>
                      <a:r>
                        <a:rPr lang="en-US" sz="2800">
                          <a:latin typeface="Calibri"/>
                          <a:ea typeface="Calibri"/>
                          <a:cs typeface="Calibri"/>
                          <a:sym typeface="Calibri"/>
                        </a:rPr>
                        <a:t>P-values</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0.42</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0.39</a:t>
                      </a:r>
                      <a:endParaRPr sz="28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sz="2800">
                          <a:latin typeface="Calibri"/>
                          <a:ea typeface="Calibri"/>
                          <a:cs typeface="Calibri"/>
                          <a:sym typeface="Calibri"/>
                        </a:rPr>
                        <a:t>0.42</a:t>
                      </a:r>
                      <a:endParaRPr sz="2800">
                        <a:latin typeface="Calibri"/>
                        <a:ea typeface="Calibri"/>
                        <a:cs typeface="Calibri"/>
                        <a:sym typeface="Calibri"/>
                      </a:endParaRPr>
                    </a:p>
                  </a:txBody>
                  <a:tcPr marT="91425" marB="91425" marR="91425" marL="91425"/>
                </a:tc>
              </a:tr>
            </a:tbl>
          </a:graphicData>
        </a:graphic>
      </p:graphicFrame>
      <p:sp>
        <p:nvSpPr>
          <p:cNvPr id="112" name="Google Shape;112;p1"/>
          <p:cNvSpPr txBox="1"/>
          <p:nvPr/>
        </p:nvSpPr>
        <p:spPr>
          <a:xfrm>
            <a:off x="1973375" y="21335250"/>
            <a:ext cx="3000000" cy="72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500">
                <a:solidFill>
                  <a:schemeClr val="dk1"/>
                </a:solidFill>
                <a:highlight>
                  <a:srgbClr val="EDEBE9"/>
                </a:highlight>
                <a:latin typeface="Calibri"/>
                <a:ea typeface="Calibri"/>
                <a:cs typeface="Calibri"/>
                <a:sym typeface="Calibri"/>
              </a:rPr>
              <a:t>*IRB exempt*​</a:t>
            </a:r>
            <a:endParaRPr/>
          </a:p>
        </p:txBody>
      </p:sp>
      <p:pic>
        <p:nvPicPr>
          <p:cNvPr id="113" name="Google Shape;113;p1"/>
          <p:cNvPicPr preferRelativeResize="0"/>
          <p:nvPr/>
        </p:nvPicPr>
        <p:blipFill rotWithShape="1">
          <a:blip r:embed="rId5">
            <a:alphaModFix/>
          </a:blip>
          <a:srcRect b="0" l="0" r="0" t="0"/>
          <a:stretch/>
        </p:blipFill>
        <p:spPr>
          <a:xfrm>
            <a:off x="799381" y="17085450"/>
            <a:ext cx="6176119" cy="3383981"/>
          </a:xfrm>
          <a:prstGeom prst="rect">
            <a:avLst/>
          </a:prstGeom>
          <a:noFill/>
          <a:ln>
            <a:noFill/>
          </a:ln>
        </p:spPr>
      </p:pic>
      <p:pic>
        <p:nvPicPr>
          <p:cNvPr id="114" name="Google Shape;114;p1"/>
          <p:cNvPicPr preferRelativeResize="0"/>
          <p:nvPr/>
        </p:nvPicPr>
        <p:blipFill>
          <a:blip r:embed="rId6">
            <a:alphaModFix/>
          </a:blip>
          <a:stretch>
            <a:fillRect/>
          </a:stretch>
        </p:blipFill>
        <p:spPr>
          <a:xfrm>
            <a:off x="8012775" y="5618850"/>
            <a:ext cx="15706026" cy="887643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18" name="Shape 118"/>
        <p:cNvGrpSpPr/>
        <p:nvPr/>
      </p:nvGrpSpPr>
      <p:grpSpPr>
        <a:xfrm>
          <a:off x="0" y="0"/>
          <a:ext cx="0" cy="0"/>
          <a:chOff x="0" y="0"/>
          <a:chExt cx="0" cy="0"/>
        </a:xfrm>
      </p:grpSpPr>
      <p:graphicFrame>
        <p:nvGraphicFramePr>
          <p:cNvPr id="119" name="Google Shape;119;p2"/>
          <p:cNvGraphicFramePr/>
          <p:nvPr/>
        </p:nvGraphicFramePr>
        <p:xfrm>
          <a:off x="152400" y="152400"/>
          <a:ext cx="3000000" cy="3000000"/>
        </p:xfrm>
        <a:graphic>
          <a:graphicData uri="http://schemas.openxmlformats.org/drawingml/2006/table">
            <a:tbl>
              <a:tblPr>
                <a:noFill/>
                <a:tableStyleId>{61C60578-A0CA-4654-82B8-4516DFA1EABB}</a:tableStyleId>
              </a:tblPr>
              <a:tblGrid>
                <a:gridCol w="1390950"/>
                <a:gridCol w="2890575"/>
                <a:gridCol w="1499625"/>
                <a:gridCol w="1934300"/>
                <a:gridCol w="1586550"/>
                <a:gridCol w="1738700"/>
                <a:gridCol w="1999500"/>
              </a:tblGrid>
              <a:tr h="606850">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rPr lang="en-US" sz="1500"/>
                        <a:t>Start date</a:t>
                      </a:r>
                      <a:endParaRPr sz="1500"/>
                    </a:p>
                  </a:txBody>
                  <a:tcPr marT="91425" marB="91425" marR="91425" marL="91425"/>
                </a:tc>
                <a:tc>
                  <a:txBody>
                    <a:bodyPr/>
                    <a:lstStyle/>
                    <a:p>
                      <a:pPr indent="0" lvl="0" marL="0" rtl="0" algn="l">
                        <a:spcBef>
                          <a:spcPts val="0"/>
                        </a:spcBef>
                        <a:spcAft>
                          <a:spcPts val="0"/>
                        </a:spcAft>
                        <a:buNone/>
                      </a:pPr>
                      <a:r>
                        <a:rPr lang="en-US" sz="1500"/>
                        <a:t>End Date</a:t>
                      </a:r>
                      <a:endParaRPr sz="1500"/>
                    </a:p>
                  </a:txBody>
                  <a:tcPr marT="91425" marB="91425" marR="91425" marL="91425"/>
                </a:tc>
                <a:tc>
                  <a:txBody>
                    <a:bodyPr/>
                    <a:lstStyle/>
                    <a:p>
                      <a:pPr indent="0" lvl="0" marL="0" rtl="0" algn="l">
                        <a:spcBef>
                          <a:spcPts val="0"/>
                        </a:spcBef>
                        <a:spcAft>
                          <a:spcPts val="0"/>
                        </a:spcAft>
                        <a:buNone/>
                      </a:pPr>
                      <a:r>
                        <a:rPr lang="en-US" sz="1500"/>
                        <a:t>Week number</a:t>
                      </a:r>
                      <a:endParaRPr sz="1500"/>
                    </a:p>
                  </a:txBody>
                  <a:tcPr marT="91425" marB="91425" marR="91425" marL="91425"/>
                </a:tc>
                <a:tc>
                  <a:txBody>
                    <a:bodyPr/>
                    <a:lstStyle/>
                    <a:p>
                      <a:pPr indent="0" lvl="0" marL="0" rtl="0" algn="l">
                        <a:spcBef>
                          <a:spcPts val="0"/>
                        </a:spcBef>
                        <a:spcAft>
                          <a:spcPts val="0"/>
                        </a:spcAft>
                        <a:buNone/>
                      </a:pPr>
                      <a:r>
                        <a:rPr lang="en-US" sz="1500"/>
                        <a:t>Procedures</a:t>
                      </a:r>
                      <a:endParaRPr sz="1500"/>
                    </a:p>
                  </a:txBody>
                  <a:tcPr marT="91425" marB="91425" marR="91425" marL="91425"/>
                </a:tc>
                <a:tc>
                  <a:txBody>
                    <a:bodyPr/>
                    <a:lstStyle/>
                    <a:p>
                      <a:pPr indent="0" lvl="0" marL="0" rtl="0" algn="l">
                        <a:spcBef>
                          <a:spcPts val="0"/>
                        </a:spcBef>
                        <a:spcAft>
                          <a:spcPts val="0"/>
                        </a:spcAft>
                        <a:buNone/>
                      </a:pPr>
                      <a:r>
                        <a:rPr lang="en-US" sz="1500"/>
                        <a:t>Self Referals</a:t>
                      </a:r>
                      <a:endParaRPr sz="1500"/>
                    </a:p>
                  </a:txBody>
                  <a:tcPr marT="91425" marB="91425" marR="91425" marL="91425"/>
                </a:tc>
                <a:tc>
                  <a:txBody>
                    <a:bodyPr/>
                    <a:lstStyle/>
                    <a:p>
                      <a:pPr indent="0" lvl="0" marL="0" rtl="0" algn="l">
                        <a:spcBef>
                          <a:spcPts val="0"/>
                        </a:spcBef>
                        <a:spcAft>
                          <a:spcPts val="0"/>
                        </a:spcAft>
                        <a:buNone/>
                      </a:pPr>
                      <a:r>
                        <a:rPr lang="en-US" sz="1500"/>
                        <a:t>OMM Referals</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2/6/2023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2/12/2023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-5</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5</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11</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2/13/2023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2/19/2023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6</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6</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2/20/2023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2/26/2023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12</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11</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2/27/2023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3/5/2023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8</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6</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3/6/2023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3/12/2023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6</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12</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8</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3/13/2023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3/19/2023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5</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3/20/2023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3/26/2023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2</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9</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15</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3/27/2023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4/2/2023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5</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4/3/2023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4/9/2023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5</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10</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6</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4/10/2023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4/16/2023</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5</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8</a:t>
                      </a:r>
                      <a:endParaRPr sz="1500"/>
                    </a:p>
                  </a:txBody>
                  <a:tcPr marT="91425" marB="91425" marR="91425" marL="91425"/>
                </a:tc>
              </a:tr>
              <a:tr h="396200">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r>
              <a:tr h="450150">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rPr lang="en-US" sz="1500"/>
                        <a:t>Average pre-posters</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3.4</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8.6</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8.4</a:t>
                      </a:r>
                      <a:endParaRPr sz="1500"/>
                    </a:p>
                  </a:txBody>
                  <a:tcPr marT="91425" marB="91425" marR="91425" marL="91425"/>
                </a:tc>
              </a:tr>
              <a:tr h="450150">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rPr lang="en-US" sz="1500"/>
                        <a:t>Average post-posters</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3.6</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8</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7.8</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rPr lang="en-US" sz="1500"/>
                        <a:t>P value (1 tail)</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0.4233216</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0.39162938</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0.418970094</a:t>
                      </a:r>
                      <a:endParaRPr sz="1500"/>
                    </a:p>
                  </a:txBody>
                  <a:tcPr marT="91425" marB="91425" marR="91425" marL="91425"/>
                </a:tc>
              </a:tr>
              <a:tr h="507125">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rPr lang="en-US" sz="1500"/>
                        <a:t>P value (2 tail)</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l">
                        <a:spcBef>
                          <a:spcPts val="0"/>
                        </a:spcBef>
                        <a:spcAft>
                          <a:spcPts val="0"/>
                        </a:spcAft>
                        <a:buNone/>
                      </a:pPr>
                      <a:r>
                        <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0.8466432</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0.78325875</a:t>
                      </a:r>
                      <a:endParaRPr sz="1500"/>
                    </a:p>
                  </a:txBody>
                  <a:tcPr marT="91425" marB="91425" marR="91425" marL="91425"/>
                </a:tc>
                <a:tc>
                  <a:txBody>
                    <a:bodyPr/>
                    <a:lstStyle/>
                    <a:p>
                      <a:pPr indent="0" lvl="0" marL="0" rtl="0" algn="r">
                        <a:lnSpc>
                          <a:spcPct val="115000"/>
                        </a:lnSpc>
                        <a:spcBef>
                          <a:spcPts val="0"/>
                        </a:spcBef>
                        <a:spcAft>
                          <a:spcPts val="0"/>
                        </a:spcAft>
                        <a:buNone/>
                      </a:pPr>
                      <a:r>
                        <a:rPr lang="en-US" sz="1500"/>
                        <a:t>0.837940187</a:t>
                      </a:r>
                      <a:endParaRPr sz="1500"/>
                    </a:p>
                  </a:txBody>
                  <a:tcPr marT="91425" marB="91425" marR="91425" marL="91425"/>
                </a:tc>
              </a:tr>
            </a:tbl>
          </a:graphicData>
        </a:graphic>
      </p:graphicFrame>
      <p:graphicFrame>
        <p:nvGraphicFramePr>
          <p:cNvPr id="120" name="Google Shape;120;p2"/>
          <p:cNvGraphicFramePr/>
          <p:nvPr/>
        </p:nvGraphicFramePr>
        <p:xfrm>
          <a:off x="9454400" y="5830500"/>
          <a:ext cx="3000000" cy="3000000"/>
        </p:xfrm>
        <a:graphic>
          <a:graphicData uri="http://schemas.openxmlformats.org/drawingml/2006/table">
            <a:tbl>
              <a:tblPr>
                <a:noFill/>
                <a:tableStyleId>{61C60578-A0CA-4654-82B8-4516DFA1EABB}</a:tableStyleId>
              </a:tblPr>
              <a:tblGrid>
                <a:gridCol w="3661000"/>
                <a:gridCol w="2009400"/>
                <a:gridCol w="2202100"/>
                <a:gridCol w="2532400"/>
              </a:tblGrid>
              <a:tr h="18283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a:t>Procedures</a:t>
                      </a:r>
                      <a:endParaRPr/>
                    </a:p>
                  </a:txBody>
                  <a:tcPr marT="91425" marB="91425" marR="91425" marL="91425"/>
                </a:tc>
                <a:tc>
                  <a:txBody>
                    <a:bodyPr/>
                    <a:lstStyle/>
                    <a:p>
                      <a:pPr indent="0" lvl="0" marL="0" rtl="0" algn="l">
                        <a:spcBef>
                          <a:spcPts val="0"/>
                        </a:spcBef>
                        <a:spcAft>
                          <a:spcPts val="0"/>
                        </a:spcAft>
                        <a:buNone/>
                      </a:pPr>
                      <a:r>
                        <a:rPr lang="en-US"/>
                        <a:t>Self Referals</a:t>
                      </a:r>
                      <a:endParaRPr/>
                    </a:p>
                  </a:txBody>
                  <a:tcPr marT="91425" marB="91425" marR="91425" marL="91425"/>
                </a:tc>
                <a:tc>
                  <a:txBody>
                    <a:bodyPr/>
                    <a:lstStyle/>
                    <a:p>
                      <a:pPr indent="0" lvl="0" marL="0" rtl="0" algn="l">
                        <a:spcBef>
                          <a:spcPts val="0"/>
                        </a:spcBef>
                        <a:spcAft>
                          <a:spcPts val="0"/>
                        </a:spcAft>
                        <a:buNone/>
                      </a:pPr>
                      <a:r>
                        <a:rPr lang="en-US"/>
                        <a:t>OMM Referals</a:t>
                      </a:r>
                      <a:endParaRPr/>
                    </a:p>
                  </a:txBody>
                  <a:tcPr marT="91425" marB="91425" marR="91425" marL="91425"/>
                </a:tc>
              </a:tr>
              <a:tr h="1356225">
                <a:tc>
                  <a:txBody>
                    <a:bodyPr/>
                    <a:lstStyle/>
                    <a:p>
                      <a:pPr indent="0" lvl="0" marL="0" rtl="0" algn="l">
                        <a:spcBef>
                          <a:spcPts val="0"/>
                        </a:spcBef>
                        <a:spcAft>
                          <a:spcPts val="0"/>
                        </a:spcAft>
                        <a:buNone/>
                      </a:pPr>
                      <a:r>
                        <a:rPr lang="en-US"/>
                        <a:t>Average pre-posters</a:t>
                      </a:r>
                      <a:endParaRPr/>
                    </a:p>
                  </a:txBody>
                  <a:tcPr marT="91425" marB="91425" marR="91425" marL="91425"/>
                </a:tc>
                <a:tc>
                  <a:txBody>
                    <a:bodyPr/>
                    <a:lstStyle/>
                    <a:p>
                      <a:pPr indent="0" lvl="0" marL="0" rtl="0" algn="l">
                        <a:spcBef>
                          <a:spcPts val="0"/>
                        </a:spcBef>
                        <a:spcAft>
                          <a:spcPts val="0"/>
                        </a:spcAft>
                        <a:buNone/>
                      </a:pPr>
                      <a:r>
                        <a:rPr lang="en-US"/>
                        <a:t>3.4</a:t>
                      </a:r>
                      <a:endParaRPr/>
                    </a:p>
                  </a:txBody>
                  <a:tcPr marT="91425" marB="91425" marR="91425" marL="91425"/>
                </a:tc>
                <a:tc>
                  <a:txBody>
                    <a:bodyPr/>
                    <a:lstStyle/>
                    <a:p>
                      <a:pPr indent="0" lvl="0" marL="0" rtl="0" algn="l">
                        <a:spcBef>
                          <a:spcPts val="0"/>
                        </a:spcBef>
                        <a:spcAft>
                          <a:spcPts val="0"/>
                        </a:spcAft>
                        <a:buNone/>
                      </a:pPr>
                      <a:r>
                        <a:rPr lang="en-US"/>
                        <a:t>8.6</a:t>
                      </a:r>
                      <a:endParaRPr/>
                    </a:p>
                  </a:txBody>
                  <a:tcPr marT="91425" marB="91425" marR="91425" marL="91425"/>
                </a:tc>
                <a:tc>
                  <a:txBody>
                    <a:bodyPr/>
                    <a:lstStyle/>
                    <a:p>
                      <a:pPr indent="0" lvl="0" marL="0" rtl="0" algn="l">
                        <a:spcBef>
                          <a:spcPts val="0"/>
                        </a:spcBef>
                        <a:spcAft>
                          <a:spcPts val="0"/>
                        </a:spcAft>
                        <a:buNone/>
                      </a:pPr>
                      <a:r>
                        <a:rPr lang="en-US"/>
                        <a:t>8.4</a:t>
                      </a:r>
                      <a:endParaRPr/>
                    </a:p>
                  </a:txBody>
                  <a:tcPr marT="91425" marB="91425" marR="91425" marL="91425"/>
                </a:tc>
              </a:tr>
              <a:tr h="1356225">
                <a:tc>
                  <a:txBody>
                    <a:bodyPr/>
                    <a:lstStyle/>
                    <a:p>
                      <a:pPr indent="0" lvl="0" marL="0" rtl="0" algn="l">
                        <a:spcBef>
                          <a:spcPts val="0"/>
                        </a:spcBef>
                        <a:spcAft>
                          <a:spcPts val="0"/>
                        </a:spcAft>
                        <a:buNone/>
                      </a:pPr>
                      <a:r>
                        <a:rPr lang="en-US"/>
                        <a:t>Average post-posters</a:t>
                      </a:r>
                      <a:endParaRPr/>
                    </a:p>
                  </a:txBody>
                  <a:tcPr marT="91425" marB="91425" marR="91425" marL="91425"/>
                </a:tc>
                <a:tc>
                  <a:txBody>
                    <a:bodyPr/>
                    <a:lstStyle/>
                    <a:p>
                      <a:pPr indent="0" lvl="0" marL="0" rtl="0" algn="l">
                        <a:spcBef>
                          <a:spcPts val="0"/>
                        </a:spcBef>
                        <a:spcAft>
                          <a:spcPts val="0"/>
                        </a:spcAft>
                        <a:buNone/>
                      </a:pPr>
                      <a:r>
                        <a:rPr lang="en-US"/>
                        <a:t>3.6</a:t>
                      </a:r>
                      <a:endParaRPr/>
                    </a:p>
                  </a:txBody>
                  <a:tcPr marT="91425" marB="91425" marR="91425" marL="91425"/>
                </a:tc>
                <a:tc>
                  <a:txBody>
                    <a:bodyPr/>
                    <a:lstStyle/>
                    <a:p>
                      <a:pPr indent="0" lvl="0" marL="0" rtl="0" algn="l">
                        <a:spcBef>
                          <a:spcPts val="0"/>
                        </a:spcBef>
                        <a:spcAft>
                          <a:spcPts val="0"/>
                        </a:spcAft>
                        <a:buNone/>
                      </a:pPr>
                      <a:r>
                        <a:rPr lang="en-US"/>
                        <a:t>8</a:t>
                      </a:r>
                      <a:endParaRPr/>
                    </a:p>
                  </a:txBody>
                  <a:tcPr marT="91425" marB="91425" marR="91425" marL="91425"/>
                </a:tc>
                <a:tc>
                  <a:txBody>
                    <a:bodyPr/>
                    <a:lstStyle/>
                    <a:p>
                      <a:pPr indent="0" lvl="0" marL="0" rtl="0" algn="l">
                        <a:spcBef>
                          <a:spcPts val="0"/>
                        </a:spcBef>
                        <a:spcAft>
                          <a:spcPts val="0"/>
                        </a:spcAft>
                        <a:buNone/>
                      </a:pPr>
                      <a:r>
                        <a:rPr lang="en-US"/>
                        <a:t>7.8</a:t>
                      </a:r>
                      <a:endParaRPr/>
                    </a:p>
                  </a:txBody>
                  <a:tcPr marT="91425" marB="91425" marR="91425" marL="91425"/>
                </a:tc>
              </a:tr>
              <a:tr h="884075">
                <a:tc>
                  <a:txBody>
                    <a:bodyPr/>
                    <a:lstStyle/>
                    <a:p>
                      <a:pPr indent="0" lvl="0" marL="0" rtl="0" algn="l">
                        <a:spcBef>
                          <a:spcPts val="0"/>
                        </a:spcBef>
                        <a:spcAft>
                          <a:spcPts val="0"/>
                        </a:spcAft>
                        <a:buNone/>
                      </a:pPr>
                      <a:r>
                        <a:rPr lang="en-US"/>
                        <a:t>P value</a:t>
                      </a:r>
                      <a:endParaRPr/>
                    </a:p>
                  </a:txBody>
                  <a:tcPr marT="91425" marB="91425" marR="91425" marL="91425"/>
                </a:tc>
                <a:tc>
                  <a:txBody>
                    <a:bodyPr/>
                    <a:lstStyle/>
                    <a:p>
                      <a:pPr indent="0" lvl="0" marL="0" rtl="0" algn="l">
                        <a:spcBef>
                          <a:spcPts val="0"/>
                        </a:spcBef>
                        <a:spcAft>
                          <a:spcPts val="0"/>
                        </a:spcAft>
                        <a:buNone/>
                      </a:pPr>
                      <a:r>
                        <a:rPr lang="en-US"/>
                        <a:t>0.42</a:t>
                      </a:r>
                      <a:endParaRPr/>
                    </a:p>
                  </a:txBody>
                  <a:tcPr marT="91425" marB="91425" marR="91425" marL="91425"/>
                </a:tc>
                <a:tc>
                  <a:txBody>
                    <a:bodyPr/>
                    <a:lstStyle/>
                    <a:p>
                      <a:pPr indent="0" lvl="0" marL="0" rtl="0" algn="l">
                        <a:spcBef>
                          <a:spcPts val="0"/>
                        </a:spcBef>
                        <a:spcAft>
                          <a:spcPts val="0"/>
                        </a:spcAft>
                        <a:buNone/>
                      </a:pPr>
                      <a:r>
                        <a:rPr lang="en-US"/>
                        <a:t>0.39</a:t>
                      </a:r>
                      <a:endParaRPr/>
                    </a:p>
                  </a:txBody>
                  <a:tcPr marT="91425" marB="91425" marR="91425" marL="91425"/>
                </a:tc>
                <a:tc>
                  <a:txBody>
                    <a:bodyPr/>
                    <a:lstStyle/>
                    <a:p>
                      <a:pPr indent="0" lvl="0" marL="0" rtl="0" algn="l">
                        <a:spcBef>
                          <a:spcPts val="0"/>
                        </a:spcBef>
                        <a:spcAft>
                          <a:spcPts val="0"/>
                        </a:spcAft>
                        <a:buNone/>
                      </a:pPr>
                      <a:r>
                        <a:rPr lang="en-US"/>
                        <a:t>0.42</a:t>
                      </a:r>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2016-09-29T15:12:40Z</dcterms:created>
  <dc:creator>Dohn</dc:creator>
</cp:coreProperties>
</file>