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32918400" cy="219456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iQ2IkJcccLeEziCZgNcfYKEfJdO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0" d="100"/>
          <a:sy n="30" d="100"/>
        </p:scale>
        <p:origin x="597" y="81"/>
      </p:cViewPr>
      <p:guideLst>
        <p:guide orient="horz" pos="6912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144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1645920" y="878842"/>
            <a:ext cx="2962656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1645920" y="5120642"/>
            <a:ext cx="29626560" cy="14483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t" anchorCtr="0">
            <a:normAutofit/>
          </a:bodyPr>
          <a:lstStyle>
            <a:lvl1pPr marL="261231" lvl="0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522462" lvl="1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783693" lvl="2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044924" lvl="3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1306155" lvl="4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1567386" lvl="5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828618" lvl="6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089849" lvl="7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351080" lvl="8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01959730" y="36613785"/>
            <a:ext cx="104856278" cy="41473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8732187" y="-4591363"/>
            <a:ext cx="104856278" cy="123884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t" anchorCtr="0">
            <a:normAutofit/>
          </a:bodyPr>
          <a:lstStyle>
            <a:lvl1pPr marL="261231" lvl="0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522462" lvl="1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783693" lvl="2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044924" lvl="3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1306155" lvl="4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1567386" lvl="5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828618" lvl="6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089849" lvl="7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351080" lvl="8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2600327" y="14102082"/>
            <a:ext cx="27980640" cy="435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400"/>
              <a:buFont typeface="Calibri"/>
              <a:buNone/>
              <a:defRPr sz="12798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2600327" y="9301484"/>
            <a:ext cx="27980640" cy="4800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b" anchorCtr="0">
            <a:normAutofit/>
          </a:bodyPr>
          <a:lstStyle>
            <a:lvl1pPr marL="261231" lvl="0" indent="-130616" algn="l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11200"/>
              <a:buNone/>
              <a:defRPr sz="6400">
                <a:solidFill>
                  <a:srgbClr val="888888"/>
                </a:solidFill>
              </a:defRPr>
            </a:lvl1pPr>
            <a:lvl2pPr marL="522462" lvl="1" indent="-130616" algn="l">
              <a:spcBef>
                <a:spcPts val="1154"/>
              </a:spcBef>
              <a:spcAft>
                <a:spcPts val="0"/>
              </a:spcAft>
              <a:buClr>
                <a:srgbClr val="888888"/>
              </a:buClr>
              <a:buSzPts val="10100"/>
              <a:buNone/>
              <a:defRPr sz="5771">
                <a:solidFill>
                  <a:srgbClr val="888888"/>
                </a:solidFill>
              </a:defRPr>
            </a:lvl2pPr>
            <a:lvl3pPr marL="783693" lvl="2" indent="-130616" algn="l">
              <a:spcBef>
                <a:spcPts val="1029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 sz="5143">
                <a:solidFill>
                  <a:srgbClr val="888888"/>
                </a:solidFill>
              </a:defRPr>
            </a:lvl3pPr>
            <a:lvl4pPr marL="1044924" lvl="3" indent="-130616" algn="l">
              <a:spcBef>
                <a:spcPts val="891"/>
              </a:spcBef>
              <a:spcAft>
                <a:spcPts val="0"/>
              </a:spcAft>
              <a:buClr>
                <a:srgbClr val="888888"/>
              </a:buClr>
              <a:buSzPts val="7800"/>
              <a:buNone/>
              <a:defRPr sz="4457">
                <a:solidFill>
                  <a:srgbClr val="888888"/>
                </a:solidFill>
              </a:defRPr>
            </a:lvl4pPr>
            <a:lvl5pPr marL="1306155" lvl="4" indent="-130616" algn="l">
              <a:spcBef>
                <a:spcPts val="891"/>
              </a:spcBef>
              <a:spcAft>
                <a:spcPts val="0"/>
              </a:spcAft>
              <a:buClr>
                <a:srgbClr val="888888"/>
              </a:buClr>
              <a:buSzPts val="7800"/>
              <a:buNone/>
              <a:defRPr sz="4457">
                <a:solidFill>
                  <a:srgbClr val="888888"/>
                </a:solidFill>
              </a:defRPr>
            </a:lvl5pPr>
            <a:lvl6pPr marL="1567386" lvl="5" indent="-130616" algn="l">
              <a:spcBef>
                <a:spcPts val="891"/>
              </a:spcBef>
              <a:spcAft>
                <a:spcPts val="0"/>
              </a:spcAft>
              <a:buClr>
                <a:srgbClr val="888888"/>
              </a:buClr>
              <a:buSzPts val="7800"/>
              <a:buNone/>
              <a:defRPr sz="4457">
                <a:solidFill>
                  <a:srgbClr val="888888"/>
                </a:solidFill>
              </a:defRPr>
            </a:lvl6pPr>
            <a:lvl7pPr marL="1828618" lvl="6" indent="-130616" algn="l">
              <a:spcBef>
                <a:spcPts val="891"/>
              </a:spcBef>
              <a:spcAft>
                <a:spcPts val="0"/>
              </a:spcAft>
              <a:buClr>
                <a:srgbClr val="888888"/>
              </a:buClr>
              <a:buSzPts val="7800"/>
              <a:buNone/>
              <a:defRPr sz="4457">
                <a:solidFill>
                  <a:srgbClr val="888888"/>
                </a:solidFill>
              </a:defRPr>
            </a:lvl7pPr>
            <a:lvl8pPr marL="2089849" lvl="7" indent="-130616" algn="l">
              <a:spcBef>
                <a:spcPts val="891"/>
              </a:spcBef>
              <a:spcAft>
                <a:spcPts val="0"/>
              </a:spcAft>
              <a:buClr>
                <a:srgbClr val="888888"/>
              </a:buClr>
              <a:buSzPts val="7800"/>
              <a:buNone/>
              <a:defRPr sz="4457">
                <a:solidFill>
                  <a:srgbClr val="888888"/>
                </a:solidFill>
              </a:defRPr>
            </a:lvl8pPr>
            <a:lvl9pPr marL="2351080" lvl="8" indent="-130616" algn="l">
              <a:spcBef>
                <a:spcPts val="891"/>
              </a:spcBef>
              <a:spcAft>
                <a:spcPts val="0"/>
              </a:spcAft>
              <a:buClr>
                <a:srgbClr val="888888"/>
              </a:buClr>
              <a:buSzPts val="7800"/>
              <a:buNone/>
              <a:defRPr sz="4457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1645920" y="878842"/>
            <a:ext cx="2962656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9218298" y="28676604"/>
            <a:ext cx="82678903" cy="81102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t" anchorCtr="0">
            <a:normAutofit/>
          </a:bodyPr>
          <a:lstStyle>
            <a:lvl1pPr marL="261231" lvl="0" indent="-700244" algn="l">
              <a:spcBef>
                <a:spcPts val="1794"/>
              </a:spcBef>
              <a:spcAft>
                <a:spcPts val="0"/>
              </a:spcAft>
              <a:buClr>
                <a:schemeClr val="dk1"/>
              </a:buClr>
              <a:buSzPts val="15700"/>
              <a:buChar char="•"/>
              <a:defRPr sz="8970"/>
            </a:lvl1pPr>
            <a:lvl2pPr marL="522462" lvl="1" indent="-616795" algn="l">
              <a:spcBef>
                <a:spcPts val="1531"/>
              </a:spcBef>
              <a:spcAft>
                <a:spcPts val="0"/>
              </a:spcAft>
              <a:buClr>
                <a:schemeClr val="dk1"/>
              </a:buClr>
              <a:buSzPts val="13400"/>
              <a:buChar char="–"/>
              <a:defRPr sz="7657"/>
            </a:lvl2pPr>
            <a:lvl3pPr marL="783693" lvl="2" indent="-536975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11200"/>
              <a:buChar char="•"/>
              <a:defRPr sz="6400"/>
            </a:lvl3pPr>
            <a:lvl4pPr marL="1044924" lvl="3" indent="-497064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–"/>
              <a:defRPr sz="5771"/>
            </a:lvl4pPr>
            <a:lvl5pPr marL="1306155" lvl="4" indent="-497064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»"/>
              <a:defRPr sz="5771"/>
            </a:lvl5pPr>
            <a:lvl6pPr marL="1567386" lvl="5" indent="-497064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•"/>
              <a:defRPr sz="5771"/>
            </a:lvl6pPr>
            <a:lvl7pPr marL="1828618" lvl="6" indent="-497064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•"/>
              <a:defRPr sz="5771"/>
            </a:lvl7pPr>
            <a:lvl8pPr marL="2089849" lvl="7" indent="-497064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•"/>
              <a:defRPr sz="5771"/>
            </a:lvl8pPr>
            <a:lvl9pPr marL="2351080" lvl="8" indent="-497064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•"/>
              <a:defRPr sz="5771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92445843" y="28676604"/>
            <a:ext cx="82678907" cy="81102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t" anchorCtr="0">
            <a:normAutofit/>
          </a:bodyPr>
          <a:lstStyle>
            <a:lvl1pPr marL="261231" lvl="0" indent="-700244" algn="l">
              <a:spcBef>
                <a:spcPts val="1794"/>
              </a:spcBef>
              <a:spcAft>
                <a:spcPts val="0"/>
              </a:spcAft>
              <a:buClr>
                <a:schemeClr val="dk1"/>
              </a:buClr>
              <a:buSzPts val="15700"/>
              <a:buChar char="•"/>
              <a:defRPr sz="8970"/>
            </a:lvl1pPr>
            <a:lvl2pPr marL="522462" lvl="1" indent="-616795" algn="l">
              <a:spcBef>
                <a:spcPts val="1531"/>
              </a:spcBef>
              <a:spcAft>
                <a:spcPts val="0"/>
              </a:spcAft>
              <a:buClr>
                <a:schemeClr val="dk1"/>
              </a:buClr>
              <a:buSzPts val="13400"/>
              <a:buChar char="–"/>
              <a:defRPr sz="7657"/>
            </a:lvl2pPr>
            <a:lvl3pPr marL="783693" lvl="2" indent="-536975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11200"/>
              <a:buChar char="•"/>
              <a:defRPr sz="6400"/>
            </a:lvl3pPr>
            <a:lvl4pPr marL="1044924" lvl="3" indent="-497064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–"/>
              <a:defRPr sz="5771"/>
            </a:lvl4pPr>
            <a:lvl5pPr marL="1306155" lvl="4" indent="-497064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»"/>
              <a:defRPr sz="5771"/>
            </a:lvl5pPr>
            <a:lvl6pPr marL="1567386" lvl="5" indent="-497064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•"/>
              <a:defRPr sz="5771"/>
            </a:lvl6pPr>
            <a:lvl7pPr marL="1828618" lvl="6" indent="-497064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•"/>
              <a:defRPr sz="5771"/>
            </a:lvl7pPr>
            <a:lvl8pPr marL="2089849" lvl="7" indent="-497064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•"/>
              <a:defRPr sz="5771"/>
            </a:lvl8pPr>
            <a:lvl9pPr marL="2351080" lvl="8" indent="-497064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•"/>
              <a:defRPr sz="5771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1645920" y="878842"/>
            <a:ext cx="2962656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1645921" y="4912362"/>
            <a:ext cx="14544677" cy="2047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b" anchorCtr="0">
            <a:normAutofit/>
          </a:bodyPr>
          <a:lstStyle>
            <a:lvl1pPr marL="261231" lvl="0" indent="-130616" algn="l">
              <a:spcBef>
                <a:spcPts val="1531"/>
              </a:spcBef>
              <a:spcAft>
                <a:spcPts val="0"/>
              </a:spcAft>
              <a:buClr>
                <a:schemeClr val="dk1"/>
              </a:buClr>
              <a:buSzPts val="13400"/>
              <a:buNone/>
              <a:defRPr sz="7657" b="1"/>
            </a:lvl1pPr>
            <a:lvl2pPr marL="522462" lvl="1" indent="-130616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11200"/>
              <a:buNone/>
              <a:defRPr sz="6400" b="1"/>
            </a:lvl2pPr>
            <a:lvl3pPr marL="783693" lvl="2" indent="-130616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None/>
              <a:defRPr sz="5771" b="1"/>
            </a:lvl3pPr>
            <a:lvl4pPr marL="1044924" lvl="3" indent="-130616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5143" b="1"/>
            </a:lvl4pPr>
            <a:lvl5pPr marL="1306155" lvl="4" indent="-130616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5143" b="1"/>
            </a:lvl5pPr>
            <a:lvl6pPr marL="1567386" lvl="5" indent="-130616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5143" b="1"/>
            </a:lvl6pPr>
            <a:lvl7pPr marL="1828618" lvl="6" indent="-130616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5143" b="1"/>
            </a:lvl7pPr>
            <a:lvl8pPr marL="2089849" lvl="7" indent="-130616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5143" b="1"/>
            </a:lvl8pPr>
            <a:lvl9pPr marL="2351080" lvl="8" indent="-130616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5143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1645921" y="6959600"/>
            <a:ext cx="14544677" cy="12644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t" anchorCtr="0">
            <a:normAutofit/>
          </a:bodyPr>
          <a:lstStyle>
            <a:lvl1pPr marL="261231" lvl="0" indent="-616795" algn="l">
              <a:spcBef>
                <a:spcPts val="1531"/>
              </a:spcBef>
              <a:spcAft>
                <a:spcPts val="0"/>
              </a:spcAft>
              <a:buClr>
                <a:schemeClr val="dk1"/>
              </a:buClr>
              <a:buSzPts val="13400"/>
              <a:buChar char="•"/>
              <a:defRPr sz="7657"/>
            </a:lvl1pPr>
            <a:lvl2pPr marL="522462" lvl="1" indent="-536975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11200"/>
              <a:buChar char="–"/>
              <a:defRPr sz="6400"/>
            </a:lvl2pPr>
            <a:lvl3pPr marL="783693" lvl="2" indent="-497064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•"/>
              <a:defRPr sz="5771"/>
            </a:lvl3pPr>
            <a:lvl4pPr marL="1044924" lvl="3" indent="-457154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Char char="–"/>
              <a:defRPr sz="5143"/>
            </a:lvl4pPr>
            <a:lvl5pPr marL="1306155" lvl="4" indent="-457154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Char char="»"/>
              <a:defRPr sz="5143"/>
            </a:lvl5pPr>
            <a:lvl6pPr marL="1567386" lvl="5" indent="-457154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5143"/>
            </a:lvl6pPr>
            <a:lvl7pPr marL="1828618" lvl="6" indent="-457154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5143"/>
            </a:lvl7pPr>
            <a:lvl8pPr marL="2089849" lvl="7" indent="-457154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5143"/>
            </a:lvl8pPr>
            <a:lvl9pPr marL="2351080" lvl="8" indent="-457154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5143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16722092" y="4912362"/>
            <a:ext cx="14550390" cy="2047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b" anchorCtr="0">
            <a:normAutofit/>
          </a:bodyPr>
          <a:lstStyle>
            <a:lvl1pPr marL="261231" lvl="0" indent="-130616" algn="l">
              <a:spcBef>
                <a:spcPts val="1531"/>
              </a:spcBef>
              <a:spcAft>
                <a:spcPts val="0"/>
              </a:spcAft>
              <a:buClr>
                <a:schemeClr val="dk1"/>
              </a:buClr>
              <a:buSzPts val="13400"/>
              <a:buNone/>
              <a:defRPr sz="7657" b="1"/>
            </a:lvl1pPr>
            <a:lvl2pPr marL="522462" lvl="1" indent="-130616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11200"/>
              <a:buNone/>
              <a:defRPr sz="6400" b="1"/>
            </a:lvl2pPr>
            <a:lvl3pPr marL="783693" lvl="2" indent="-130616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None/>
              <a:defRPr sz="5771" b="1"/>
            </a:lvl3pPr>
            <a:lvl4pPr marL="1044924" lvl="3" indent="-130616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5143" b="1"/>
            </a:lvl4pPr>
            <a:lvl5pPr marL="1306155" lvl="4" indent="-130616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5143" b="1"/>
            </a:lvl5pPr>
            <a:lvl6pPr marL="1567386" lvl="5" indent="-130616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5143" b="1"/>
            </a:lvl6pPr>
            <a:lvl7pPr marL="1828618" lvl="6" indent="-130616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5143" b="1"/>
            </a:lvl7pPr>
            <a:lvl8pPr marL="2089849" lvl="7" indent="-130616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5143" b="1"/>
            </a:lvl8pPr>
            <a:lvl9pPr marL="2351080" lvl="8" indent="-130616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5143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16722092" y="6959600"/>
            <a:ext cx="14550390" cy="12644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t" anchorCtr="0">
            <a:normAutofit/>
          </a:bodyPr>
          <a:lstStyle>
            <a:lvl1pPr marL="261231" lvl="0" indent="-616795" algn="l">
              <a:spcBef>
                <a:spcPts val="1531"/>
              </a:spcBef>
              <a:spcAft>
                <a:spcPts val="0"/>
              </a:spcAft>
              <a:buClr>
                <a:schemeClr val="dk1"/>
              </a:buClr>
              <a:buSzPts val="13400"/>
              <a:buChar char="•"/>
              <a:defRPr sz="7657"/>
            </a:lvl1pPr>
            <a:lvl2pPr marL="522462" lvl="1" indent="-536975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11200"/>
              <a:buChar char="–"/>
              <a:defRPr sz="6400"/>
            </a:lvl2pPr>
            <a:lvl3pPr marL="783693" lvl="2" indent="-497064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•"/>
              <a:defRPr sz="5771"/>
            </a:lvl3pPr>
            <a:lvl4pPr marL="1044924" lvl="3" indent="-457154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Char char="–"/>
              <a:defRPr sz="5143"/>
            </a:lvl4pPr>
            <a:lvl5pPr marL="1306155" lvl="4" indent="-457154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Char char="»"/>
              <a:defRPr sz="5143"/>
            </a:lvl5pPr>
            <a:lvl6pPr marL="1567386" lvl="5" indent="-457154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5143"/>
            </a:lvl6pPr>
            <a:lvl7pPr marL="1828618" lvl="6" indent="-457154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5143"/>
            </a:lvl7pPr>
            <a:lvl8pPr marL="2089849" lvl="7" indent="-457154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5143"/>
            </a:lvl8pPr>
            <a:lvl9pPr marL="2351080" lvl="8" indent="-457154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5143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1645920" y="878842"/>
            <a:ext cx="2962656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1645923" y="873760"/>
            <a:ext cx="10829927" cy="3718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Calibri"/>
              <a:buNone/>
              <a:defRPr sz="64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2870180" y="873762"/>
            <a:ext cx="18402300" cy="18729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t" anchorCtr="0">
            <a:normAutofit/>
          </a:bodyPr>
          <a:lstStyle>
            <a:lvl1pPr marL="261231" lvl="0" indent="-780065" algn="l">
              <a:spcBef>
                <a:spcPts val="2046"/>
              </a:spcBef>
              <a:spcAft>
                <a:spcPts val="0"/>
              </a:spcAft>
              <a:buClr>
                <a:schemeClr val="dk1"/>
              </a:buClr>
              <a:buSzPts val="17900"/>
              <a:buChar char="•"/>
              <a:defRPr sz="10227"/>
            </a:lvl1pPr>
            <a:lvl2pPr marL="522462" lvl="1" indent="-700244" algn="l">
              <a:spcBef>
                <a:spcPts val="1794"/>
              </a:spcBef>
              <a:spcAft>
                <a:spcPts val="0"/>
              </a:spcAft>
              <a:buClr>
                <a:schemeClr val="dk1"/>
              </a:buClr>
              <a:buSzPts val="15700"/>
              <a:buChar char="–"/>
              <a:defRPr sz="8970"/>
            </a:lvl2pPr>
            <a:lvl3pPr marL="783693" lvl="2" indent="-616795" algn="l">
              <a:spcBef>
                <a:spcPts val="1531"/>
              </a:spcBef>
              <a:spcAft>
                <a:spcPts val="0"/>
              </a:spcAft>
              <a:buClr>
                <a:schemeClr val="dk1"/>
              </a:buClr>
              <a:buSzPts val="13400"/>
              <a:buChar char="•"/>
              <a:defRPr sz="7657"/>
            </a:lvl3pPr>
            <a:lvl4pPr marL="1044924" lvl="3" indent="-536975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11200"/>
              <a:buChar char="–"/>
              <a:defRPr sz="6400"/>
            </a:lvl4pPr>
            <a:lvl5pPr marL="1306155" lvl="4" indent="-536975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11200"/>
              <a:buChar char="»"/>
              <a:defRPr sz="6400"/>
            </a:lvl5pPr>
            <a:lvl6pPr marL="1567386" lvl="5" indent="-536975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11200"/>
              <a:buChar char="•"/>
              <a:defRPr sz="6400"/>
            </a:lvl6pPr>
            <a:lvl7pPr marL="1828618" lvl="6" indent="-536975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11200"/>
              <a:buChar char="•"/>
              <a:defRPr sz="6400"/>
            </a:lvl7pPr>
            <a:lvl8pPr marL="2089849" lvl="7" indent="-536975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11200"/>
              <a:buChar char="•"/>
              <a:defRPr sz="6400"/>
            </a:lvl8pPr>
            <a:lvl9pPr marL="2351080" lvl="8" indent="-536975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11200"/>
              <a:buChar char="•"/>
              <a:defRPr sz="64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1645923" y="4592322"/>
            <a:ext cx="10829927" cy="15011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t" anchorCtr="0">
            <a:normAutofit/>
          </a:bodyPr>
          <a:lstStyle>
            <a:lvl1pPr marL="261231" lvl="0" indent="-130616" algn="l">
              <a:spcBef>
                <a:spcPts val="891"/>
              </a:spcBef>
              <a:spcAft>
                <a:spcPts val="0"/>
              </a:spcAft>
              <a:buClr>
                <a:schemeClr val="dk1"/>
              </a:buClr>
              <a:buSzPts val="7800"/>
              <a:buNone/>
              <a:defRPr sz="4457"/>
            </a:lvl1pPr>
            <a:lvl2pPr marL="522462" lvl="1" indent="-130616" algn="l">
              <a:spcBef>
                <a:spcPts val="766"/>
              </a:spcBef>
              <a:spcAft>
                <a:spcPts val="0"/>
              </a:spcAft>
              <a:buClr>
                <a:schemeClr val="dk1"/>
              </a:buClr>
              <a:buSzPts val="6700"/>
              <a:buNone/>
              <a:defRPr sz="3828"/>
            </a:lvl2pPr>
            <a:lvl3pPr marL="783693" lvl="2" indent="-130616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3200"/>
            </a:lvl3pPr>
            <a:lvl4pPr marL="1044924" lvl="3" indent="-130616" algn="l">
              <a:spcBef>
                <a:spcPts val="571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2857"/>
            </a:lvl4pPr>
            <a:lvl5pPr marL="1306155" lvl="4" indent="-130616" algn="l">
              <a:spcBef>
                <a:spcPts val="571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2857"/>
            </a:lvl5pPr>
            <a:lvl6pPr marL="1567386" lvl="5" indent="-130616" algn="l">
              <a:spcBef>
                <a:spcPts val="571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2857"/>
            </a:lvl6pPr>
            <a:lvl7pPr marL="1828618" lvl="6" indent="-130616" algn="l">
              <a:spcBef>
                <a:spcPts val="571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2857"/>
            </a:lvl7pPr>
            <a:lvl8pPr marL="2089849" lvl="7" indent="-130616" algn="l">
              <a:spcBef>
                <a:spcPts val="571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2857"/>
            </a:lvl8pPr>
            <a:lvl9pPr marL="2351080" lvl="8" indent="-130616" algn="l">
              <a:spcBef>
                <a:spcPts val="571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2857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6452237" y="15361920"/>
            <a:ext cx="19751040" cy="1813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Calibri"/>
              <a:buNone/>
              <a:defRPr sz="64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6452237" y="1960880"/>
            <a:ext cx="19751040" cy="1316736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6452237" y="17175482"/>
            <a:ext cx="19751040" cy="2575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t" anchorCtr="0">
            <a:normAutofit/>
          </a:bodyPr>
          <a:lstStyle>
            <a:lvl1pPr marL="261231" lvl="0" indent="-130616" algn="l">
              <a:spcBef>
                <a:spcPts val="891"/>
              </a:spcBef>
              <a:spcAft>
                <a:spcPts val="0"/>
              </a:spcAft>
              <a:buClr>
                <a:schemeClr val="dk1"/>
              </a:buClr>
              <a:buSzPts val="7800"/>
              <a:buNone/>
              <a:defRPr sz="4457"/>
            </a:lvl1pPr>
            <a:lvl2pPr marL="522462" lvl="1" indent="-130616" algn="l">
              <a:spcBef>
                <a:spcPts val="766"/>
              </a:spcBef>
              <a:spcAft>
                <a:spcPts val="0"/>
              </a:spcAft>
              <a:buClr>
                <a:schemeClr val="dk1"/>
              </a:buClr>
              <a:buSzPts val="6700"/>
              <a:buNone/>
              <a:defRPr sz="3828"/>
            </a:lvl2pPr>
            <a:lvl3pPr marL="783693" lvl="2" indent="-130616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3200"/>
            </a:lvl3pPr>
            <a:lvl4pPr marL="1044924" lvl="3" indent="-130616" algn="l">
              <a:spcBef>
                <a:spcPts val="571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2857"/>
            </a:lvl4pPr>
            <a:lvl5pPr marL="1306155" lvl="4" indent="-130616" algn="l">
              <a:spcBef>
                <a:spcPts val="571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2857"/>
            </a:lvl5pPr>
            <a:lvl6pPr marL="1567386" lvl="5" indent="-130616" algn="l">
              <a:spcBef>
                <a:spcPts val="571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2857"/>
            </a:lvl6pPr>
            <a:lvl7pPr marL="1828618" lvl="6" indent="-130616" algn="l">
              <a:spcBef>
                <a:spcPts val="571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2857"/>
            </a:lvl7pPr>
            <a:lvl8pPr marL="2089849" lvl="7" indent="-130616" algn="l">
              <a:spcBef>
                <a:spcPts val="571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2857"/>
            </a:lvl8pPr>
            <a:lvl9pPr marL="2351080" lvl="8" indent="-130616" algn="l">
              <a:spcBef>
                <a:spcPts val="571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2857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645920" y="878842"/>
            <a:ext cx="2962656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9217659" y="-2451097"/>
            <a:ext cx="14483082" cy="29626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t" anchorCtr="0">
            <a:normAutofit/>
          </a:bodyPr>
          <a:lstStyle>
            <a:lvl1pPr marL="261231" lvl="0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522462" lvl="1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783693" lvl="2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044924" lvl="3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1306155" lvl="4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1567386" lvl="5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828618" lvl="6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089849" lvl="7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351080" lvl="8" indent="-19592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645920" y="878842"/>
            <a:ext cx="2962656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600"/>
              <a:buFont typeface="Calibri"/>
              <a:buNone/>
              <a:defRPr sz="24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645920" y="5120642"/>
            <a:ext cx="29626560" cy="14483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t" anchorCtr="0">
            <a:normAutofit/>
          </a:bodyPr>
          <a:lstStyle>
            <a:lvl1pPr marL="457200" marR="0" lvl="0" indent="-1365250" algn="l" rtl="0">
              <a:spcBef>
                <a:spcPts val="3580"/>
              </a:spcBef>
              <a:spcAft>
                <a:spcPts val="0"/>
              </a:spcAft>
              <a:buClr>
                <a:schemeClr val="dk1"/>
              </a:buClr>
              <a:buSzPts val="17900"/>
              <a:buFont typeface="Arial"/>
              <a:buChar char="•"/>
              <a:defRPr sz="17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225550" algn="l" rtl="0">
              <a:spcBef>
                <a:spcPts val="3140"/>
              </a:spcBef>
              <a:spcAft>
                <a:spcPts val="0"/>
              </a:spcAft>
              <a:buClr>
                <a:schemeClr val="dk1"/>
              </a:buClr>
              <a:buSzPts val="15700"/>
              <a:buFont typeface="Arial"/>
              <a:buChar char="–"/>
              <a:defRPr sz="1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1079500" algn="l" rtl="0">
              <a:spcBef>
                <a:spcPts val="2680"/>
              </a:spcBef>
              <a:spcAft>
                <a:spcPts val="0"/>
              </a:spcAft>
              <a:buClr>
                <a:schemeClr val="dk1"/>
              </a:buClr>
              <a:buSzPts val="13400"/>
              <a:buFont typeface="Arial"/>
              <a:buChar char="•"/>
              <a:defRPr sz="1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939800" algn="l" rtl="0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–"/>
              <a:defRPr sz="1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939800" algn="l" rtl="0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»"/>
              <a:defRPr sz="1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939800" algn="l" rtl="0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•"/>
              <a:defRPr sz="1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939800" algn="l" rtl="0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•"/>
              <a:defRPr sz="1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939800" algn="l" rtl="0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•"/>
              <a:defRPr sz="1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939800" algn="l" rtl="0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•"/>
              <a:defRPr sz="1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2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82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382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382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382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382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382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382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382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382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382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6EDE966-FC20-E22C-E8BC-0705CC48D2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3788" y="-53788"/>
            <a:ext cx="33133555" cy="22089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257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Custom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Dohn</dc:creator>
  <cp:lastModifiedBy>Haney, Taryn</cp:lastModifiedBy>
  <cp:revision>4</cp:revision>
  <dcterms:created xsi:type="dcterms:W3CDTF">2016-09-29T15:12:40Z</dcterms:created>
  <dcterms:modified xsi:type="dcterms:W3CDTF">2023-04-30T21:35:48Z</dcterms:modified>
</cp:coreProperties>
</file>