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 roundtripDataSignature="AMtx7mj+E+87MJD+2cL+o61etDC5tL71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8B9D3-44DB-4B49-AFCF-D4A4BE9C78FB}" v="1" dt="2024-01-26T15:22:54.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 d="100"/>
          <a:sy n="16" d="100"/>
        </p:scale>
        <p:origin x="1416" y="12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291840" y="10226043"/>
            <a:ext cx="37307520" cy="705612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6583680" y="18653760"/>
            <a:ext cx="30723840" cy="8412480"/>
          </a:xfrm>
          <a:prstGeom prst="rect">
            <a:avLst/>
          </a:prstGeom>
          <a:noFill/>
          <a:ln>
            <a:noFill/>
          </a:ln>
        </p:spPr>
        <p:txBody>
          <a:bodyPr spcFirstLastPara="1" wrap="square" lIns="512050" tIns="256025" rIns="512050" bIns="256025" anchor="t" anchorCtr="0">
            <a:normAutofit/>
          </a:bodyPr>
          <a:lstStyle>
            <a:lvl1pPr lvl="0" algn="ctr">
              <a:spcBef>
                <a:spcPts val="3068"/>
              </a:spcBef>
              <a:spcAft>
                <a:spcPts val="0"/>
              </a:spcAft>
              <a:buClr>
                <a:srgbClr val="888888"/>
              </a:buClr>
              <a:buSzPts val="17900"/>
              <a:buNone/>
              <a:defRPr>
                <a:solidFill>
                  <a:srgbClr val="888888"/>
                </a:solidFill>
              </a:defRPr>
            </a:lvl1pPr>
            <a:lvl2pPr lvl="1" algn="ctr">
              <a:spcBef>
                <a:spcPts val="2691"/>
              </a:spcBef>
              <a:spcAft>
                <a:spcPts val="0"/>
              </a:spcAft>
              <a:buClr>
                <a:srgbClr val="888888"/>
              </a:buClr>
              <a:buSzPts val="15700"/>
              <a:buNone/>
              <a:defRPr>
                <a:solidFill>
                  <a:srgbClr val="888888"/>
                </a:solidFill>
              </a:defRPr>
            </a:lvl2pPr>
            <a:lvl3pPr lvl="2" algn="ctr">
              <a:spcBef>
                <a:spcPts val="2297"/>
              </a:spcBef>
              <a:spcAft>
                <a:spcPts val="0"/>
              </a:spcAft>
              <a:buClr>
                <a:srgbClr val="888888"/>
              </a:buClr>
              <a:buSzPts val="13400"/>
              <a:buNone/>
              <a:defRPr>
                <a:solidFill>
                  <a:srgbClr val="888888"/>
                </a:solidFill>
              </a:defRPr>
            </a:lvl3pPr>
            <a:lvl4pPr lvl="3" algn="ctr">
              <a:spcBef>
                <a:spcPts val="1920"/>
              </a:spcBef>
              <a:spcAft>
                <a:spcPts val="0"/>
              </a:spcAft>
              <a:buClr>
                <a:srgbClr val="888888"/>
              </a:buClr>
              <a:buSzPts val="11200"/>
              <a:buNone/>
              <a:defRPr>
                <a:solidFill>
                  <a:srgbClr val="888888"/>
                </a:solidFill>
              </a:defRPr>
            </a:lvl4pPr>
            <a:lvl5pPr lvl="4" algn="ctr">
              <a:spcBef>
                <a:spcPts val="1920"/>
              </a:spcBef>
              <a:spcAft>
                <a:spcPts val="0"/>
              </a:spcAft>
              <a:buClr>
                <a:srgbClr val="888888"/>
              </a:buClr>
              <a:buSzPts val="11200"/>
              <a:buNone/>
              <a:defRPr>
                <a:solidFill>
                  <a:srgbClr val="888888"/>
                </a:solidFill>
              </a:defRPr>
            </a:lvl5pPr>
            <a:lvl6pPr lvl="5" algn="ctr">
              <a:spcBef>
                <a:spcPts val="1920"/>
              </a:spcBef>
              <a:spcAft>
                <a:spcPts val="0"/>
              </a:spcAft>
              <a:buClr>
                <a:srgbClr val="888888"/>
              </a:buClr>
              <a:buSzPts val="11200"/>
              <a:buNone/>
              <a:defRPr>
                <a:solidFill>
                  <a:srgbClr val="888888"/>
                </a:solidFill>
              </a:defRPr>
            </a:lvl6pPr>
            <a:lvl7pPr lvl="6" algn="ctr">
              <a:spcBef>
                <a:spcPts val="1920"/>
              </a:spcBef>
              <a:spcAft>
                <a:spcPts val="0"/>
              </a:spcAft>
              <a:buClr>
                <a:srgbClr val="888888"/>
              </a:buClr>
              <a:buSzPts val="11200"/>
              <a:buNone/>
              <a:defRPr>
                <a:solidFill>
                  <a:srgbClr val="888888"/>
                </a:solidFill>
              </a:defRPr>
            </a:lvl7pPr>
            <a:lvl8pPr lvl="7" algn="ctr">
              <a:spcBef>
                <a:spcPts val="1920"/>
              </a:spcBef>
              <a:spcAft>
                <a:spcPts val="0"/>
              </a:spcAft>
              <a:buClr>
                <a:srgbClr val="888888"/>
              </a:buClr>
              <a:buSzPts val="11200"/>
              <a:buNone/>
              <a:defRPr>
                <a:solidFill>
                  <a:srgbClr val="888888"/>
                </a:solidFill>
              </a:defRPr>
            </a:lvl8pPr>
            <a:lvl9pPr lvl="8" algn="ctr">
              <a:spcBef>
                <a:spcPts val="1920"/>
              </a:spcBef>
              <a:spcAft>
                <a:spcPts val="0"/>
              </a:spcAft>
              <a:buClr>
                <a:srgbClr val="888888"/>
              </a:buClr>
              <a:buSzPts val="11200"/>
              <a:buNone/>
              <a:defRPr>
                <a:solidFill>
                  <a:srgbClr val="888888"/>
                </a:solidFill>
              </a:defRPr>
            </a:lvl9pPr>
          </a:lstStyle>
          <a:p>
            <a:endParaRPr/>
          </a:p>
        </p:txBody>
      </p:sp>
      <p:sp>
        <p:nvSpPr>
          <p:cNvPr id="14" name="Google Shape;14;p3"/>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083289" y="-1207766"/>
            <a:ext cx="21724623" cy="39502080"/>
          </a:xfrm>
          <a:prstGeom prst="rect">
            <a:avLst/>
          </a:prstGeom>
          <a:noFill/>
          <a:ln>
            <a:noFill/>
          </a:ln>
        </p:spPr>
        <p:txBody>
          <a:bodyPr spcFirstLastPara="1" wrap="square" lIns="512050" tIns="256025" rIns="512050" bIns="256025" anchor="t" anchorCtr="0">
            <a:normAutofit/>
          </a:bodyPr>
          <a:lstStyle>
            <a:lvl1pPr marL="391866" lvl="0" indent="-293900" algn="l">
              <a:spcBef>
                <a:spcPts val="309"/>
              </a:spcBef>
              <a:spcAft>
                <a:spcPts val="0"/>
              </a:spcAft>
              <a:buClr>
                <a:schemeClr val="dk1"/>
              </a:buClr>
              <a:buSzPts val="1800"/>
              <a:buChar char="•"/>
              <a:defRPr/>
            </a:lvl1pPr>
            <a:lvl2pPr marL="783732" lvl="1" indent="-293900" algn="l">
              <a:spcBef>
                <a:spcPts val="309"/>
              </a:spcBef>
              <a:spcAft>
                <a:spcPts val="0"/>
              </a:spcAft>
              <a:buClr>
                <a:schemeClr val="dk1"/>
              </a:buClr>
              <a:buSzPts val="1800"/>
              <a:buChar char="–"/>
              <a:defRPr/>
            </a:lvl2pPr>
            <a:lvl3pPr marL="1175598" lvl="2" indent="-293900" algn="l">
              <a:spcBef>
                <a:spcPts val="309"/>
              </a:spcBef>
              <a:spcAft>
                <a:spcPts val="0"/>
              </a:spcAft>
              <a:buClr>
                <a:schemeClr val="dk1"/>
              </a:buClr>
              <a:buSzPts val="1800"/>
              <a:buChar char="•"/>
              <a:defRPr/>
            </a:lvl3pPr>
            <a:lvl4pPr marL="1567464" lvl="3" indent="-293900" algn="l">
              <a:spcBef>
                <a:spcPts val="309"/>
              </a:spcBef>
              <a:spcAft>
                <a:spcPts val="0"/>
              </a:spcAft>
              <a:buClr>
                <a:schemeClr val="dk1"/>
              </a:buClr>
              <a:buSzPts val="1800"/>
              <a:buChar char="–"/>
              <a:defRPr/>
            </a:lvl4pPr>
            <a:lvl5pPr marL="1959331" lvl="4" indent="-293900" algn="l">
              <a:spcBef>
                <a:spcPts val="309"/>
              </a:spcBef>
              <a:spcAft>
                <a:spcPts val="0"/>
              </a:spcAft>
              <a:buClr>
                <a:schemeClr val="dk1"/>
              </a:buClr>
              <a:buSzPts val="1800"/>
              <a:buChar char="»"/>
              <a:defRPr/>
            </a:lvl5pPr>
            <a:lvl6pPr marL="2351197" lvl="5" indent="-293900" algn="l">
              <a:spcBef>
                <a:spcPts val="309"/>
              </a:spcBef>
              <a:spcAft>
                <a:spcPts val="0"/>
              </a:spcAft>
              <a:buClr>
                <a:schemeClr val="dk1"/>
              </a:buClr>
              <a:buSzPts val="1800"/>
              <a:buChar char="•"/>
              <a:defRPr/>
            </a:lvl6pPr>
            <a:lvl7pPr marL="2743063" lvl="6" indent="-293900" algn="l">
              <a:spcBef>
                <a:spcPts val="309"/>
              </a:spcBef>
              <a:spcAft>
                <a:spcPts val="0"/>
              </a:spcAft>
              <a:buClr>
                <a:schemeClr val="dk1"/>
              </a:buClr>
              <a:buSzPts val="1800"/>
              <a:buChar char="•"/>
              <a:defRPr/>
            </a:lvl7pPr>
            <a:lvl8pPr marL="3134929" lvl="7" indent="-293900" algn="l">
              <a:spcBef>
                <a:spcPts val="309"/>
              </a:spcBef>
              <a:spcAft>
                <a:spcPts val="0"/>
              </a:spcAft>
              <a:buClr>
                <a:schemeClr val="dk1"/>
              </a:buClr>
              <a:buSzPts val="1800"/>
              <a:buChar char="•"/>
              <a:defRPr/>
            </a:lvl8pPr>
            <a:lvl9pPr marL="3526795" lvl="8" indent="-293900" algn="l">
              <a:spcBef>
                <a:spcPts val="30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27208283" y="58376823"/>
            <a:ext cx="157284417" cy="55298343"/>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6238226" y="3436626"/>
            <a:ext cx="157284417" cy="165178737"/>
          </a:xfrm>
          <a:prstGeom prst="rect">
            <a:avLst/>
          </a:prstGeom>
          <a:noFill/>
          <a:ln>
            <a:noFill/>
          </a:ln>
        </p:spPr>
        <p:txBody>
          <a:bodyPr spcFirstLastPara="1" wrap="square" lIns="512050" tIns="256025" rIns="512050" bIns="256025" anchor="t" anchorCtr="0">
            <a:normAutofit/>
          </a:bodyPr>
          <a:lstStyle>
            <a:lvl1pPr marL="391866" lvl="0" indent="-293900" algn="l">
              <a:spcBef>
                <a:spcPts val="309"/>
              </a:spcBef>
              <a:spcAft>
                <a:spcPts val="0"/>
              </a:spcAft>
              <a:buClr>
                <a:schemeClr val="dk1"/>
              </a:buClr>
              <a:buSzPts val="1800"/>
              <a:buChar char="•"/>
              <a:defRPr/>
            </a:lvl1pPr>
            <a:lvl2pPr marL="783732" lvl="1" indent="-293900" algn="l">
              <a:spcBef>
                <a:spcPts val="309"/>
              </a:spcBef>
              <a:spcAft>
                <a:spcPts val="0"/>
              </a:spcAft>
              <a:buClr>
                <a:schemeClr val="dk1"/>
              </a:buClr>
              <a:buSzPts val="1800"/>
              <a:buChar char="–"/>
              <a:defRPr/>
            </a:lvl2pPr>
            <a:lvl3pPr marL="1175598" lvl="2" indent="-293900" algn="l">
              <a:spcBef>
                <a:spcPts val="309"/>
              </a:spcBef>
              <a:spcAft>
                <a:spcPts val="0"/>
              </a:spcAft>
              <a:buClr>
                <a:schemeClr val="dk1"/>
              </a:buClr>
              <a:buSzPts val="1800"/>
              <a:buChar char="•"/>
              <a:defRPr/>
            </a:lvl3pPr>
            <a:lvl4pPr marL="1567464" lvl="3" indent="-293900" algn="l">
              <a:spcBef>
                <a:spcPts val="309"/>
              </a:spcBef>
              <a:spcAft>
                <a:spcPts val="0"/>
              </a:spcAft>
              <a:buClr>
                <a:schemeClr val="dk1"/>
              </a:buClr>
              <a:buSzPts val="1800"/>
              <a:buChar char="–"/>
              <a:defRPr/>
            </a:lvl4pPr>
            <a:lvl5pPr marL="1959331" lvl="4" indent="-293900" algn="l">
              <a:spcBef>
                <a:spcPts val="309"/>
              </a:spcBef>
              <a:spcAft>
                <a:spcPts val="0"/>
              </a:spcAft>
              <a:buClr>
                <a:schemeClr val="dk1"/>
              </a:buClr>
              <a:buSzPts val="1800"/>
              <a:buChar char="»"/>
              <a:defRPr/>
            </a:lvl5pPr>
            <a:lvl6pPr marL="2351197" lvl="5" indent="-293900" algn="l">
              <a:spcBef>
                <a:spcPts val="309"/>
              </a:spcBef>
              <a:spcAft>
                <a:spcPts val="0"/>
              </a:spcAft>
              <a:buClr>
                <a:schemeClr val="dk1"/>
              </a:buClr>
              <a:buSzPts val="1800"/>
              <a:buChar char="•"/>
              <a:defRPr/>
            </a:lvl6pPr>
            <a:lvl7pPr marL="2743063" lvl="6" indent="-293900" algn="l">
              <a:spcBef>
                <a:spcPts val="309"/>
              </a:spcBef>
              <a:spcAft>
                <a:spcPts val="0"/>
              </a:spcAft>
              <a:buClr>
                <a:schemeClr val="dk1"/>
              </a:buClr>
              <a:buSzPts val="1800"/>
              <a:buChar char="•"/>
              <a:defRPr/>
            </a:lvl7pPr>
            <a:lvl8pPr marL="3134929" lvl="7" indent="-293900" algn="l">
              <a:spcBef>
                <a:spcPts val="309"/>
              </a:spcBef>
              <a:spcAft>
                <a:spcPts val="0"/>
              </a:spcAft>
              <a:buClr>
                <a:schemeClr val="dk1"/>
              </a:buClr>
              <a:buSzPts val="1800"/>
              <a:buChar char="•"/>
              <a:defRPr/>
            </a:lvl8pPr>
            <a:lvl9pPr marL="3526795" lvl="8" indent="-293900" algn="l">
              <a:spcBef>
                <a:spcPts val="309"/>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194560" y="7680963"/>
            <a:ext cx="39502080" cy="21724623"/>
          </a:xfrm>
          <a:prstGeom prst="rect">
            <a:avLst/>
          </a:prstGeom>
          <a:noFill/>
          <a:ln>
            <a:noFill/>
          </a:ln>
        </p:spPr>
        <p:txBody>
          <a:bodyPr spcFirstLastPara="1" wrap="square" lIns="512050" tIns="256025" rIns="512050" bIns="256025" anchor="t" anchorCtr="0">
            <a:normAutofit/>
          </a:bodyPr>
          <a:lstStyle>
            <a:lvl1pPr marL="391866" lvl="0" indent="-293900" algn="l">
              <a:spcBef>
                <a:spcPts val="309"/>
              </a:spcBef>
              <a:spcAft>
                <a:spcPts val="0"/>
              </a:spcAft>
              <a:buClr>
                <a:schemeClr val="dk1"/>
              </a:buClr>
              <a:buSzPts val="1800"/>
              <a:buChar char="•"/>
              <a:defRPr/>
            </a:lvl1pPr>
            <a:lvl2pPr marL="783732" lvl="1" indent="-293900" algn="l">
              <a:spcBef>
                <a:spcPts val="309"/>
              </a:spcBef>
              <a:spcAft>
                <a:spcPts val="0"/>
              </a:spcAft>
              <a:buClr>
                <a:schemeClr val="dk1"/>
              </a:buClr>
              <a:buSzPts val="1800"/>
              <a:buChar char="–"/>
              <a:defRPr/>
            </a:lvl2pPr>
            <a:lvl3pPr marL="1175598" lvl="2" indent="-293900" algn="l">
              <a:spcBef>
                <a:spcPts val="309"/>
              </a:spcBef>
              <a:spcAft>
                <a:spcPts val="0"/>
              </a:spcAft>
              <a:buClr>
                <a:schemeClr val="dk1"/>
              </a:buClr>
              <a:buSzPts val="1800"/>
              <a:buChar char="•"/>
              <a:defRPr/>
            </a:lvl3pPr>
            <a:lvl4pPr marL="1567464" lvl="3" indent="-293900" algn="l">
              <a:spcBef>
                <a:spcPts val="309"/>
              </a:spcBef>
              <a:spcAft>
                <a:spcPts val="0"/>
              </a:spcAft>
              <a:buClr>
                <a:schemeClr val="dk1"/>
              </a:buClr>
              <a:buSzPts val="1800"/>
              <a:buChar char="–"/>
              <a:defRPr/>
            </a:lvl4pPr>
            <a:lvl5pPr marL="1959331" lvl="4" indent="-293900" algn="l">
              <a:spcBef>
                <a:spcPts val="309"/>
              </a:spcBef>
              <a:spcAft>
                <a:spcPts val="0"/>
              </a:spcAft>
              <a:buClr>
                <a:schemeClr val="dk1"/>
              </a:buClr>
              <a:buSzPts val="1800"/>
              <a:buChar char="»"/>
              <a:defRPr/>
            </a:lvl5pPr>
            <a:lvl6pPr marL="2351197" lvl="5" indent="-293900" algn="l">
              <a:spcBef>
                <a:spcPts val="309"/>
              </a:spcBef>
              <a:spcAft>
                <a:spcPts val="0"/>
              </a:spcAft>
              <a:buClr>
                <a:schemeClr val="dk1"/>
              </a:buClr>
              <a:buSzPts val="1800"/>
              <a:buChar char="•"/>
              <a:defRPr/>
            </a:lvl6pPr>
            <a:lvl7pPr marL="2743063" lvl="6" indent="-293900" algn="l">
              <a:spcBef>
                <a:spcPts val="309"/>
              </a:spcBef>
              <a:spcAft>
                <a:spcPts val="0"/>
              </a:spcAft>
              <a:buClr>
                <a:schemeClr val="dk1"/>
              </a:buClr>
              <a:buSzPts val="1800"/>
              <a:buChar char="•"/>
              <a:defRPr/>
            </a:lvl7pPr>
            <a:lvl8pPr marL="3134929" lvl="7" indent="-293900" algn="l">
              <a:spcBef>
                <a:spcPts val="309"/>
              </a:spcBef>
              <a:spcAft>
                <a:spcPts val="0"/>
              </a:spcAft>
              <a:buClr>
                <a:schemeClr val="dk1"/>
              </a:buClr>
              <a:buSzPts val="1800"/>
              <a:buChar char="•"/>
              <a:defRPr/>
            </a:lvl8pPr>
            <a:lvl9pPr marL="3526795" lvl="8" indent="-293900" algn="l">
              <a:spcBef>
                <a:spcPts val="309"/>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467103" y="21153123"/>
            <a:ext cx="37307520" cy="6537960"/>
          </a:xfrm>
          <a:prstGeom prst="rect">
            <a:avLst/>
          </a:prstGeom>
          <a:noFill/>
          <a:ln>
            <a:noFill/>
          </a:ln>
        </p:spPr>
        <p:txBody>
          <a:bodyPr spcFirstLastPara="1" wrap="square" lIns="512050" tIns="256025" rIns="512050" bIns="256025" anchor="t" anchorCtr="0">
            <a:normAutofit/>
          </a:bodyPr>
          <a:lstStyle>
            <a:lvl1pPr lvl="0" algn="l">
              <a:spcBef>
                <a:spcPts val="0"/>
              </a:spcBef>
              <a:spcAft>
                <a:spcPts val="0"/>
              </a:spcAft>
              <a:buClr>
                <a:schemeClr val="dk1"/>
              </a:buClr>
              <a:buSzPts val="22400"/>
              <a:buFont typeface="Calibri"/>
              <a:buNone/>
              <a:defRPr sz="19199"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3467103" y="13952226"/>
            <a:ext cx="37307520" cy="7200897"/>
          </a:xfrm>
          <a:prstGeom prst="rect">
            <a:avLst/>
          </a:prstGeom>
          <a:noFill/>
          <a:ln>
            <a:noFill/>
          </a:ln>
        </p:spPr>
        <p:txBody>
          <a:bodyPr spcFirstLastPara="1" wrap="square" lIns="512050" tIns="256025" rIns="512050" bIns="256025" anchor="b" anchorCtr="0">
            <a:normAutofit/>
          </a:bodyPr>
          <a:lstStyle>
            <a:lvl1pPr marL="391866" lvl="0" indent="-195933" algn="l">
              <a:spcBef>
                <a:spcPts val="1920"/>
              </a:spcBef>
              <a:spcAft>
                <a:spcPts val="0"/>
              </a:spcAft>
              <a:buClr>
                <a:srgbClr val="888888"/>
              </a:buClr>
              <a:buSzPts val="11200"/>
              <a:buNone/>
              <a:defRPr sz="9600">
                <a:solidFill>
                  <a:srgbClr val="888888"/>
                </a:solidFill>
              </a:defRPr>
            </a:lvl1pPr>
            <a:lvl2pPr marL="783732" lvl="1" indent="-195933" algn="l">
              <a:spcBef>
                <a:spcPts val="1731"/>
              </a:spcBef>
              <a:spcAft>
                <a:spcPts val="0"/>
              </a:spcAft>
              <a:buClr>
                <a:srgbClr val="888888"/>
              </a:buClr>
              <a:buSzPts val="10100"/>
              <a:buNone/>
              <a:defRPr sz="8657">
                <a:solidFill>
                  <a:srgbClr val="888888"/>
                </a:solidFill>
              </a:defRPr>
            </a:lvl2pPr>
            <a:lvl3pPr marL="1175598" lvl="2" indent="-195933" algn="l">
              <a:spcBef>
                <a:spcPts val="1543"/>
              </a:spcBef>
              <a:spcAft>
                <a:spcPts val="0"/>
              </a:spcAft>
              <a:buClr>
                <a:srgbClr val="888888"/>
              </a:buClr>
              <a:buSzPts val="9000"/>
              <a:buNone/>
              <a:defRPr sz="7714">
                <a:solidFill>
                  <a:srgbClr val="888888"/>
                </a:solidFill>
              </a:defRPr>
            </a:lvl3pPr>
            <a:lvl4pPr marL="1567464" lvl="3" indent="-195933" algn="l">
              <a:spcBef>
                <a:spcPts val="1337"/>
              </a:spcBef>
              <a:spcAft>
                <a:spcPts val="0"/>
              </a:spcAft>
              <a:buClr>
                <a:srgbClr val="888888"/>
              </a:buClr>
              <a:buSzPts val="7800"/>
              <a:buNone/>
              <a:defRPr sz="6685">
                <a:solidFill>
                  <a:srgbClr val="888888"/>
                </a:solidFill>
              </a:defRPr>
            </a:lvl4pPr>
            <a:lvl5pPr marL="1959331" lvl="4" indent="-195933" algn="l">
              <a:spcBef>
                <a:spcPts val="1337"/>
              </a:spcBef>
              <a:spcAft>
                <a:spcPts val="0"/>
              </a:spcAft>
              <a:buClr>
                <a:srgbClr val="888888"/>
              </a:buClr>
              <a:buSzPts val="7800"/>
              <a:buNone/>
              <a:defRPr sz="6685">
                <a:solidFill>
                  <a:srgbClr val="888888"/>
                </a:solidFill>
              </a:defRPr>
            </a:lvl5pPr>
            <a:lvl6pPr marL="2351197" lvl="5" indent="-195933" algn="l">
              <a:spcBef>
                <a:spcPts val="1337"/>
              </a:spcBef>
              <a:spcAft>
                <a:spcPts val="0"/>
              </a:spcAft>
              <a:buClr>
                <a:srgbClr val="888888"/>
              </a:buClr>
              <a:buSzPts val="7800"/>
              <a:buNone/>
              <a:defRPr sz="6685">
                <a:solidFill>
                  <a:srgbClr val="888888"/>
                </a:solidFill>
              </a:defRPr>
            </a:lvl6pPr>
            <a:lvl7pPr marL="2743063" lvl="6" indent="-195933" algn="l">
              <a:spcBef>
                <a:spcPts val="1337"/>
              </a:spcBef>
              <a:spcAft>
                <a:spcPts val="0"/>
              </a:spcAft>
              <a:buClr>
                <a:srgbClr val="888888"/>
              </a:buClr>
              <a:buSzPts val="7800"/>
              <a:buNone/>
              <a:defRPr sz="6685">
                <a:solidFill>
                  <a:srgbClr val="888888"/>
                </a:solidFill>
              </a:defRPr>
            </a:lvl7pPr>
            <a:lvl8pPr marL="3134929" lvl="7" indent="-195933" algn="l">
              <a:spcBef>
                <a:spcPts val="1337"/>
              </a:spcBef>
              <a:spcAft>
                <a:spcPts val="0"/>
              </a:spcAft>
              <a:buClr>
                <a:srgbClr val="888888"/>
              </a:buClr>
              <a:buSzPts val="7800"/>
              <a:buNone/>
              <a:defRPr sz="6685">
                <a:solidFill>
                  <a:srgbClr val="888888"/>
                </a:solidFill>
              </a:defRPr>
            </a:lvl8pPr>
            <a:lvl9pPr marL="3526795" lvl="8" indent="-195933" algn="l">
              <a:spcBef>
                <a:spcPts val="1337"/>
              </a:spcBef>
              <a:spcAft>
                <a:spcPts val="0"/>
              </a:spcAft>
              <a:buClr>
                <a:srgbClr val="888888"/>
              </a:buClr>
              <a:buSzPts val="7800"/>
              <a:buNone/>
              <a:defRPr sz="6685">
                <a:solidFill>
                  <a:srgbClr val="888888"/>
                </a:solidFill>
              </a:defRPr>
            </a:lvl9pPr>
          </a:lstStyle>
          <a:p>
            <a:endParaRPr/>
          </a:p>
        </p:txBody>
      </p:sp>
      <p:sp>
        <p:nvSpPr>
          <p:cNvPr id="26" name="Google Shape;26;p5"/>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2291063" y="43014906"/>
            <a:ext cx="110238537" cy="121653297"/>
          </a:xfrm>
          <a:prstGeom prst="rect">
            <a:avLst/>
          </a:prstGeom>
          <a:noFill/>
          <a:ln>
            <a:noFill/>
          </a:ln>
        </p:spPr>
        <p:txBody>
          <a:bodyPr spcFirstLastPara="1" wrap="square" lIns="512050" tIns="256025" rIns="512050" bIns="256025" anchor="t" anchorCtr="0">
            <a:normAutofit/>
          </a:bodyPr>
          <a:lstStyle>
            <a:lvl1pPr marL="391866" lvl="0" indent="-1050419" algn="l">
              <a:spcBef>
                <a:spcPts val="2691"/>
              </a:spcBef>
              <a:spcAft>
                <a:spcPts val="0"/>
              </a:spcAft>
              <a:buClr>
                <a:schemeClr val="dk1"/>
              </a:buClr>
              <a:buSzPts val="15700"/>
              <a:buChar char="•"/>
              <a:defRPr sz="13456"/>
            </a:lvl1pPr>
            <a:lvl2pPr marL="783732" lvl="1" indent="-925239" algn="l">
              <a:spcBef>
                <a:spcPts val="2297"/>
              </a:spcBef>
              <a:spcAft>
                <a:spcPts val="0"/>
              </a:spcAft>
              <a:buClr>
                <a:schemeClr val="dk1"/>
              </a:buClr>
              <a:buSzPts val="13400"/>
              <a:buChar char="–"/>
              <a:defRPr sz="11485"/>
            </a:lvl2pPr>
            <a:lvl3pPr marL="1175598" lvl="2" indent="-805503" algn="l">
              <a:spcBef>
                <a:spcPts val="1920"/>
              </a:spcBef>
              <a:spcAft>
                <a:spcPts val="0"/>
              </a:spcAft>
              <a:buClr>
                <a:schemeClr val="dk1"/>
              </a:buClr>
              <a:buSzPts val="11200"/>
              <a:buChar char="•"/>
              <a:defRPr sz="9600"/>
            </a:lvl3pPr>
            <a:lvl4pPr marL="1567464" lvl="3" indent="-745634" algn="l">
              <a:spcBef>
                <a:spcPts val="1731"/>
              </a:spcBef>
              <a:spcAft>
                <a:spcPts val="0"/>
              </a:spcAft>
              <a:buClr>
                <a:schemeClr val="dk1"/>
              </a:buClr>
              <a:buSzPts val="10100"/>
              <a:buChar char="–"/>
              <a:defRPr sz="8657"/>
            </a:lvl4pPr>
            <a:lvl5pPr marL="1959331" lvl="4" indent="-745634" algn="l">
              <a:spcBef>
                <a:spcPts val="1731"/>
              </a:spcBef>
              <a:spcAft>
                <a:spcPts val="0"/>
              </a:spcAft>
              <a:buClr>
                <a:schemeClr val="dk1"/>
              </a:buClr>
              <a:buSzPts val="10100"/>
              <a:buChar char="»"/>
              <a:defRPr sz="8657"/>
            </a:lvl5pPr>
            <a:lvl6pPr marL="2351197" lvl="5" indent="-745634" algn="l">
              <a:spcBef>
                <a:spcPts val="1731"/>
              </a:spcBef>
              <a:spcAft>
                <a:spcPts val="0"/>
              </a:spcAft>
              <a:buClr>
                <a:schemeClr val="dk1"/>
              </a:buClr>
              <a:buSzPts val="10100"/>
              <a:buChar char="•"/>
              <a:defRPr sz="8657"/>
            </a:lvl6pPr>
            <a:lvl7pPr marL="2743063" lvl="6" indent="-745634" algn="l">
              <a:spcBef>
                <a:spcPts val="1731"/>
              </a:spcBef>
              <a:spcAft>
                <a:spcPts val="0"/>
              </a:spcAft>
              <a:buClr>
                <a:schemeClr val="dk1"/>
              </a:buClr>
              <a:buSzPts val="10100"/>
              <a:buChar char="•"/>
              <a:defRPr sz="8657"/>
            </a:lvl7pPr>
            <a:lvl8pPr marL="3134929" lvl="7" indent="-745634" algn="l">
              <a:spcBef>
                <a:spcPts val="1731"/>
              </a:spcBef>
              <a:spcAft>
                <a:spcPts val="0"/>
              </a:spcAft>
              <a:buClr>
                <a:schemeClr val="dk1"/>
              </a:buClr>
              <a:buSzPts val="10100"/>
              <a:buChar char="•"/>
              <a:defRPr sz="8657"/>
            </a:lvl8pPr>
            <a:lvl9pPr marL="3526795" lvl="8" indent="-745634" algn="l">
              <a:spcBef>
                <a:spcPts val="1731"/>
              </a:spcBef>
              <a:spcAft>
                <a:spcPts val="0"/>
              </a:spcAft>
              <a:buClr>
                <a:schemeClr val="dk1"/>
              </a:buClr>
              <a:buSzPts val="10100"/>
              <a:buChar char="•"/>
              <a:defRPr sz="8657"/>
            </a:lvl9pPr>
          </a:lstStyle>
          <a:p>
            <a:endParaRPr/>
          </a:p>
        </p:txBody>
      </p:sp>
      <p:sp>
        <p:nvSpPr>
          <p:cNvPr id="32" name="Google Shape;32;p6"/>
          <p:cNvSpPr txBox="1">
            <a:spLocks noGrp="1"/>
          </p:cNvSpPr>
          <p:nvPr>
            <p:ph type="body" idx="2"/>
          </p:nvPr>
        </p:nvSpPr>
        <p:spPr>
          <a:xfrm>
            <a:off x="123261123" y="43014906"/>
            <a:ext cx="110238543" cy="121653297"/>
          </a:xfrm>
          <a:prstGeom prst="rect">
            <a:avLst/>
          </a:prstGeom>
          <a:noFill/>
          <a:ln>
            <a:noFill/>
          </a:ln>
        </p:spPr>
        <p:txBody>
          <a:bodyPr spcFirstLastPara="1" wrap="square" lIns="512050" tIns="256025" rIns="512050" bIns="256025" anchor="t" anchorCtr="0">
            <a:normAutofit/>
          </a:bodyPr>
          <a:lstStyle>
            <a:lvl1pPr marL="391866" lvl="0" indent="-1050419" algn="l">
              <a:spcBef>
                <a:spcPts val="2691"/>
              </a:spcBef>
              <a:spcAft>
                <a:spcPts val="0"/>
              </a:spcAft>
              <a:buClr>
                <a:schemeClr val="dk1"/>
              </a:buClr>
              <a:buSzPts val="15700"/>
              <a:buChar char="•"/>
              <a:defRPr sz="13456"/>
            </a:lvl1pPr>
            <a:lvl2pPr marL="783732" lvl="1" indent="-925239" algn="l">
              <a:spcBef>
                <a:spcPts val="2297"/>
              </a:spcBef>
              <a:spcAft>
                <a:spcPts val="0"/>
              </a:spcAft>
              <a:buClr>
                <a:schemeClr val="dk1"/>
              </a:buClr>
              <a:buSzPts val="13400"/>
              <a:buChar char="–"/>
              <a:defRPr sz="11485"/>
            </a:lvl2pPr>
            <a:lvl3pPr marL="1175598" lvl="2" indent="-805503" algn="l">
              <a:spcBef>
                <a:spcPts val="1920"/>
              </a:spcBef>
              <a:spcAft>
                <a:spcPts val="0"/>
              </a:spcAft>
              <a:buClr>
                <a:schemeClr val="dk1"/>
              </a:buClr>
              <a:buSzPts val="11200"/>
              <a:buChar char="•"/>
              <a:defRPr sz="9600"/>
            </a:lvl3pPr>
            <a:lvl4pPr marL="1567464" lvl="3" indent="-745634" algn="l">
              <a:spcBef>
                <a:spcPts val="1731"/>
              </a:spcBef>
              <a:spcAft>
                <a:spcPts val="0"/>
              </a:spcAft>
              <a:buClr>
                <a:schemeClr val="dk1"/>
              </a:buClr>
              <a:buSzPts val="10100"/>
              <a:buChar char="–"/>
              <a:defRPr sz="8657"/>
            </a:lvl4pPr>
            <a:lvl5pPr marL="1959331" lvl="4" indent="-745634" algn="l">
              <a:spcBef>
                <a:spcPts val="1731"/>
              </a:spcBef>
              <a:spcAft>
                <a:spcPts val="0"/>
              </a:spcAft>
              <a:buClr>
                <a:schemeClr val="dk1"/>
              </a:buClr>
              <a:buSzPts val="10100"/>
              <a:buChar char="»"/>
              <a:defRPr sz="8657"/>
            </a:lvl5pPr>
            <a:lvl6pPr marL="2351197" lvl="5" indent="-745634" algn="l">
              <a:spcBef>
                <a:spcPts val="1731"/>
              </a:spcBef>
              <a:spcAft>
                <a:spcPts val="0"/>
              </a:spcAft>
              <a:buClr>
                <a:schemeClr val="dk1"/>
              </a:buClr>
              <a:buSzPts val="10100"/>
              <a:buChar char="•"/>
              <a:defRPr sz="8657"/>
            </a:lvl6pPr>
            <a:lvl7pPr marL="2743063" lvl="6" indent="-745634" algn="l">
              <a:spcBef>
                <a:spcPts val="1731"/>
              </a:spcBef>
              <a:spcAft>
                <a:spcPts val="0"/>
              </a:spcAft>
              <a:buClr>
                <a:schemeClr val="dk1"/>
              </a:buClr>
              <a:buSzPts val="10100"/>
              <a:buChar char="•"/>
              <a:defRPr sz="8657"/>
            </a:lvl7pPr>
            <a:lvl8pPr marL="3134929" lvl="7" indent="-745634" algn="l">
              <a:spcBef>
                <a:spcPts val="1731"/>
              </a:spcBef>
              <a:spcAft>
                <a:spcPts val="0"/>
              </a:spcAft>
              <a:buClr>
                <a:schemeClr val="dk1"/>
              </a:buClr>
              <a:buSzPts val="10100"/>
              <a:buChar char="•"/>
              <a:defRPr sz="8657"/>
            </a:lvl8pPr>
            <a:lvl9pPr marL="3526795" lvl="8" indent="-745634" algn="l">
              <a:spcBef>
                <a:spcPts val="1731"/>
              </a:spcBef>
              <a:spcAft>
                <a:spcPts val="0"/>
              </a:spcAft>
              <a:buClr>
                <a:schemeClr val="dk1"/>
              </a:buClr>
              <a:buSzPts val="10100"/>
              <a:buChar char="•"/>
              <a:defRPr sz="8657"/>
            </a:lvl9pPr>
          </a:lstStyle>
          <a:p>
            <a:endParaRPr/>
          </a:p>
        </p:txBody>
      </p:sp>
      <p:sp>
        <p:nvSpPr>
          <p:cNvPr id="33" name="Google Shape;33;p6"/>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24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194560" y="7368543"/>
            <a:ext cx="19392903" cy="3070857"/>
          </a:xfrm>
          <a:prstGeom prst="rect">
            <a:avLst/>
          </a:prstGeom>
          <a:noFill/>
          <a:ln>
            <a:noFill/>
          </a:ln>
        </p:spPr>
        <p:txBody>
          <a:bodyPr spcFirstLastPara="1" wrap="square" lIns="512050" tIns="256025" rIns="512050" bIns="256025" anchor="b" anchorCtr="0">
            <a:normAutofit/>
          </a:bodyPr>
          <a:lstStyle>
            <a:lvl1pPr marL="391866" lvl="0" indent="-195933" algn="l">
              <a:spcBef>
                <a:spcPts val="2297"/>
              </a:spcBef>
              <a:spcAft>
                <a:spcPts val="0"/>
              </a:spcAft>
              <a:buClr>
                <a:schemeClr val="dk1"/>
              </a:buClr>
              <a:buSzPts val="13400"/>
              <a:buNone/>
              <a:defRPr sz="11485" b="1"/>
            </a:lvl1pPr>
            <a:lvl2pPr marL="783732" lvl="1" indent="-195933" algn="l">
              <a:spcBef>
                <a:spcPts val="1920"/>
              </a:spcBef>
              <a:spcAft>
                <a:spcPts val="0"/>
              </a:spcAft>
              <a:buClr>
                <a:schemeClr val="dk1"/>
              </a:buClr>
              <a:buSzPts val="11200"/>
              <a:buNone/>
              <a:defRPr sz="9600" b="1"/>
            </a:lvl2pPr>
            <a:lvl3pPr marL="1175598" lvl="2" indent="-195933" algn="l">
              <a:spcBef>
                <a:spcPts val="1731"/>
              </a:spcBef>
              <a:spcAft>
                <a:spcPts val="0"/>
              </a:spcAft>
              <a:buClr>
                <a:schemeClr val="dk1"/>
              </a:buClr>
              <a:buSzPts val="10100"/>
              <a:buNone/>
              <a:defRPr sz="8657" b="1"/>
            </a:lvl3pPr>
            <a:lvl4pPr marL="1567464" lvl="3" indent="-195933" algn="l">
              <a:spcBef>
                <a:spcPts val="1543"/>
              </a:spcBef>
              <a:spcAft>
                <a:spcPts val="0"/>
              </a:spcAft>
              <a:buClr>
                <a:schemeClr val="dk1"/>
              </a:buClr>
              <a:buSzPts val="9000"/>
              <a:buNone/>
              <a:defRPr sz="7714" b="1"/>
            </a:lvl4pPr>
            <a:lvl5pPr marL="1959331" lvl="4" indent="-195933" algn="l">
              <a:spcBef>
                <a:spcPts val="1543"/>
              </a:spcBef>
              <a:spcAft>
                <a:spcPts val="0"/>
              </a:spcAft>
              <a:buClr>
                <a:schemeClr val="dk1"/>
              </a:buClr>
              <a:buSzPts val="9000"/>
              <a:buNone/>
              <a:defRPr sz="7714" b="1"/>
            </a:lvl5pPr>
            <a:lvl6pPr marL="2351197" lvl="5" indent="-195933" algn="l">
              <a:spcBef>
                <a:spcPts val="1543"/>
              </a:spcBef>
              <a:spcAft>
                <a:spcPts val="0"/>
              </a:spcAft>
              <a:buClr>
                <a:schemeClr val="dk1"/>
              </a:buClr>
              <a:buSzPts val="9000"/>
              <a:buNone/>
              <a:defRPr sz="7714" b="1"/>
            </a:lvl6pPr>
            <a:lvl7pPr marL="2743063" lvl="6" indent="-195933" algn="l">
              <a:spcBef>
                <a:spcPts val="1543"/>
              </a:spcBef>
              <a:spcAft>
                <a:spcPts val="0"/>
              </a:spcAft>
              <a:buClr>
                <a:schemeClr val="dk1"/>
              </a:buClr>
              <a:buSzPts val="9000"/>
              <a:buNone/>
              <a:defRPr sz="7714" b="1"/>
            </a:lvl7pPr>
            <a:lvl8pPr marL="3134929" lvl="7" indent="-195933" algn="l">
              <a:spcBef>
                <a:spcPts val="1543"/>
              </a:spcBef>
              <a:spcAft>
                <a:spcPts val="0"/>
              </a:spcAft>
              <a:buClr>
                <a:schemeClr val="dk1"/>
              </a:buClr>
              <a:buSzPts val="9000"/>
              <a:buNone/>
              <a:defRPr sz="7714" b="1"/>
            </a:lvl8pPr>
            <a:lvl9pPr marL="3526795" lvl="8" indent="-195933" algn="l">
              <a:spcBef>
                <a:spcPts val="1543"/>
              </a:spcBef>
              <a:spcAft>
                <a:spcPts val="0"/>
              </a:spcAft>
              <a:buClr>
                <a:schemeClr val="dk1"/>
              </a:buClr>
              <a:buSzPts val="9000"/>
              <a:buNone/>
              <a:defRPr sz="7714" b="1"/>
            </a:lvl9pPr>
          </a:lstStyle>
          <a:p>
            <a:endParaRPr/>
          </a:p>
        </p:txBody>
      </p:sp>
      <p:sp>
        <p:nvSpPr>
          <p:cNvPr id="39" name="Google Shape;39;p7"/>
          <p:cNvSpPr txBox="1">
            <a:spLocks noGrp="1"/>
          </p:cNvSpPr>
          <p:nvPr>
            <p:ph type="body" idx="2"/>
          </p:nvPr>
        </p:nvSpPr>
        <p:spPr>
          <a:xfrm>
            <a:off x="2194560" y="10439400"/>
            <a:ext cx="19392903" cy="18966183"/>
          </a:xfrm>
          <a:prstGeom prst="rect">
            <a:avLst/>
          </a:prstGeom>
          <a:noFill/>
          <a:ln>
            <a:noFill/>
          </a:ln>
        </p:spPr>
        <p:txBody>
          <a:bodyPr spcFirstLastPara="1" wrap="square" lIns="512050" tIns="256025" rIns="512050" bIns="256025" anchor="t" anchorCtr="0">
            <a:normAutofit/>
          </a:bodyPr>
          <a:lstStyle>
            <a:lvl1pPr marL="391866" lvl="0" indent="-925239" algn="l">
              <a:spcBef>
                <a:spcPts val="2297"/>
              </a:spcBef>
              <a:spcAft>
                <a:spcPts val="0"/>
              </a:spcAft>
              <a:buClr>
                <a:schemeClr val="dk1"/>
              </a:buClr>
              <a:buSzPts val="13400"/>
              <a:buChar char="•"/>
              <a:defRPr sz="11485"/>
            </a:lvl1pPr>
            <a:lvl2pPr marL="783732" lvl="1" indent="-805503" algn="l">
              <a:spcBef>
                <a:spcPts val="1920"/>
              </a:spcBef>
              <a:spcAft>
                <a:spcPts val="0"/>
              </a:spcAft>
              <a:buClr>
                <a:schemeClr val="dk1"/>
              </a:buClr>
              <a:buSzPts val="11200"/>
              <a:buChar char="–"/>
              <a:defRPr sz="9600"/>
            </a:lvl2pPr>
            <a:lvl3pPr marL="1175598" lvl="2" indent="-745634" algn="l">
              <a:spcBef>
                <a:spcPts val="1731"/>
              </a:spcBef>
              <a:spcAft>
                <a:spcPts val="0"/>
              </a:spcAft>
              <a:buClr>
                <a:schemeClr val="dk1"/>
              </a:buClr>
              <a:buSzPts val="10100"/>
              <a:buChar char="•"/>
              <a:defRPr sz="8657"/>
            </a:lvl3pPr>
            <a:lvl4pPr marL="1567464" lvl="3" indent="-685766" algn="l">
              <a:spcBef>
                <a:spcPts val="1543"/>
              </a:spcBef>
              <a:spcAft>
                <a:spcPts val="0"/>
              </a:spcAft>
              <a:buClr>
                <a:schemeClr val="dk1"/>
              </a:buClr>
              <a:buSzPts val="9000"/>
              <a:buChar char="–"/>
              <a:defRPr sz="7714"/>
            </a:lvl4pPr>
            <a:lvl5pPr marL="1959331" lvl="4" indent="-685766" algn="l">
              <a:spcBef>
                <a:spcPts val="1543"/>
              </a:spcBef>
              <a:spcAft>
                <a:spcPts val="0"/>
              </a:spcAft>
              <a:buClr>
                <a:schemeClr val="dk1"/>
              </a:buClr>
              <a:buSzPts val="9000"/>
              <a:buChar char="»"/>
              <a:defRPr sz="7714"/>
            </a:lvl5pPr>
            <a:lvl6pPr marL="2351197" lvl="5" indent="-685766" algn="l">
              <a:spcBef>
                <a:spcPts val="1543"/>
              </a:spcBef>
              <a:spcAft>
                <a:spcPts val="0"/>
              </a:spcAft>
              <a:buClr>
                <a:schemeClr val="dk1"/>
              </a:buClr>
              <a:buSzPts val="9000"/>
              <a:buChar char="•"/>
              <a:defRPr sz="7714"/>
            </a:lvl6pPr>
            <a:lvl7pPr marL="2743063" lvl="6" indent="-685766" algn="l">
              <a:spcBef>
                <a:spcPts val="1543"/>
              </a:spcBef>
              <a:spcAft>
                <a:spcPts val="0"/>
              </a:spcAft>
              <a:buClr>
                <a:schemeClr val="dk1"/>
              </a:buClr>
              <a:buSzPts val="9000"/>
              <a:buChar char="•"/>
              <a:defRPr sz="7714"/>
            </a:lvl7pPr>
            <a:lvl8pPr marL="3134929" lvl="7" indent="-685766" algn="l">
              <a:spcBef>
                <a:spcPts val="1543"/>
              </a:spcBef>
              <a:spcAft>
                <a:spcPts val="0"/>
              </a:spcAft>
              <a:buClr>
                <a:schemeClr val="dk1"/>
              </a:buClr>
              <a:buSzPts val="9000"/>
              <a:buChar char="•"/>
              <a:defRPr sz="7714"/>
            </a:lvl8pPr>
            <a:lvl9pPr marL="3526795" lvl="8" indent="-685766" algn="l">
              <a:spcBef>
                <a:spcPts val="1543"/>
              </a:spcBef>
              <a:spcAft>
                <a:spcPts val="0"/>
              </a:spcAft>
              <a:buClr>
                <a:schemeClr val="dk1"/>
              </a:buClr>
              <a:buSzPts val="9000"/>
              <a:buChar char="•"/>
              <a:defRPr sz="7714"/>
            </a:lvl9pPr>
          </a:lstStyle>
          <a:p>
            <a:endParaRPr/>
          </a:p>
        </p:txBody>
      </p:sp>
      <p:sp>
        <p:nvSpPr>
          <p:cNvPr id="40" name="Google Shape;40;p7"/>
          <p:cNvSpPr txBox="1">
            <a:spLocks noGrp="1"/>
          </p:cNvSpPr>
          <p:nvPr>
            <p:ph type="body" idx="3"/>
          </p:nvPr>
        </p:nvSpPr>
        <p:spPr>
          <a:xfrm>
            <a:off x="22296123" y="7368543"/>
            <a:ext cx="19400520" cy="3070857"/>
          </a:xfrm>
          <a:prstGeom prst="rect">
            <a:avLst/>
          </a:prstGeom>
          <a:noFill/>
          <a:ln>
            <a:noFill/>
          </a:ln>
        </p:spPr>
        <p:txBody>
          <a:bodyPr spcFirstLastPara="1" wrap="square" lIns="512050" tIns="256025" rIns="512050" bIns="256025" anchor="b" anchorCtr="0">
            <a:normAutofit/>
          </a:bodyPr>
          <a:lstStyle>
            <a:lvl1pPr marL="391866" lvl="0" indent="-195933" algn="l">
              <a:spcBef>
                <a:spcPts val="2297"/>
              </a:spcBef>
              <a:spcAft>
                <a:spcPts val="0"/>
              </a:spcAft>
              <a:buClr>
                <a:schemeClr val="dk1"/>
              </a:buClr>
              <a:buSzPts val="13400"/>
              <a:buNone/>
              <a:defRPr sz="11485" b="1"/>
            </a:lvl1pPr>
            <a:lvl2pPr marL="783732" lvl="1" indent="-195933" algn="l">
              <a:spcBef>
                <a:spcPts val="1920"/>
              </a:spcBef>
              <a:spcAft>
                <a:spcPts val="0"/>
              </a:spcAft>
              <a:buClr>
                <a:schemeClr val="dk1"/>
              </a:buClr>
              <a:buSzPts val="11200"/>
              <a:buNone/>
              <a:defRPr sz="9600" b="1"/>
            </a:lvl2pPr>
            <a:lvl3pPr marL="1175598" lvl="2" indent="-195933" algn="l">
              <a:spcBef>
                <a:spcPts val="1731"/>
              </a:spcBef>
              <a:spcAft>
                <a:spcPts val="0"/>
              </a:spcAft>
              <a:buClr>
                <a:schemeClr val="dk1"/>
              </a:buClr>
              <a:buSzPts val="10100"/>
              <a:buNone/>
              <a:defRPr sz="8657" b="1"/>
            </a:lvl3pPr>
            <a:lvl4pPr marL="1567464" lvl="3" indent="-195933" algn="l">
              <a:spcBef>
                <a:spcPts val="1543"/>
              </a:spcBef>
              <a:spcAft>
                <a:spcPts val="0"/>
              </a:spcAft>
              <a:buClr>
                <a:schemeClr val="dk1"/>
              </a:buClr>
              <a:buSzPts val="9000"/>
              <a:buNone/>
              <a:defRPr sz="7714" b="1"/>
            </a:lvl4pPr>
            <a:lvl5pPr marL="1959331" lvl="4" indent="-195933" algn="l">
              <a:spcBef>
                <a:spcPts val="1543"/>
              </a:spcBef>
              <a:spcAft>
                <a:spcPts val="0"/>
              </a:spcAft>
              <a:buClr>
                <a:schemeClr val="dk1"/>
              </a:buClr>
              <a:buSzPts val="9000"/>
              <a:buNone/>
              <a:defRPr sz="7714" b="1"/>
            </a:lvl5pPr>
            <a:lvl6pPr marL="2351197" lvl="5" indent="-195933" algn="l">
              <a:spcBef>
                <a:spcPts val="1543"/>
              </a:spcBef>
              <a:spcAft>
                <a:spcPts val="0"/>
              </a:spcAft>
              <a:buClr>
                <a:schemeClr val="dk1"/>
              </a:buClr>
              <a:buSzPts val="9000"/>
              <a:buNone/>
              <a:defRPr sz="7714" b="1"/>
            </a:lvl6pPr>
            <a:lvl7pPr marL="2743063" lvl="6" indent="-195933" algn="l">
              <a:spcBef>
                <a:spcPts val="1543"/>
              </a:spcBef>
              <a:spcAft>
                <a:spcPts val="0"/>
              </a:spcAft>
              <a:buClr>
                <a:schemeClr val="dk1"/>
              </a:buClr>
              <a:buSzPts val="9000"/>
              <a:buNone/>
              <a:defRPr sz="7714" b="1"/>
            </a:lvl7pPr>
            <a:lvl8pPr marL="3134929" lvl="7" indent="-195933" algn="l">
              <a:spcBef>
                <a:spcPts val="1543"/>
              </a:spcBef>
              <a:spcAft>
                <a:spcPts val="0"/>
              </a:spcAft>
              <a:buClr>
                <a:schemeClr val="dk1"/>
              </a:buClr>
              <a:buSzPts val="9000"/>
              <a:buNone/>
              <a:defRPr sz="7714" b="1"/>
            </a:lvl8pPr>
            <a:lvl9pPr marL="3526795" lvl="8" indent="-195933" algn="l">
              <a:spcBef>
                <a:spcPts val="1543"/>
              </a:spcBef>
              <a:spcAft>
                <a:spcPts val="0"/>
              </a:spcAft>
              <a:buClr>
                <a:schemeClr val="dk1"/>
              </a:buClr>
              <a:buSzPts val="9000"/>
              <a:buNone/>
              <a:defRPr sz="7714" b="1"/>
            </a:lvl9pPr>
          </a:lstStyle>
          <a:p>
            <a:endParaRPr/>
          </a:p>
        </p:txBody>
      </p:sp>
      <p:sp>
        <p:nvSpPr>
          <p:cNvPr id="41" name="Google Shape;41;p7"/>
          <p:cNvSpPr txBox="1">
            <a:spLocks noGrp="1"/>
          </p:cNvSpPr>
          <p:nvPr>
            <p:ph type="body" idx="4"/>
          </p:nvPr>
        </p:nvSpPr>
        <p:spPr>
          <a:xfrm>
            <a:off x="22296123" y="10439400"/>
            <a:ext cx="19400520" cy="18966183"/>
          </a:xfrm>
          <a:prstGeom prst="rect">
            <a:avLst/>
          </a:prstGeom>
          <a:noFill/>
          <a:ln>
            <a:noFill/>
          </a:ln>
        </p:spPr>
        <p:txBody>
          <a:bodyPr spcFirstLastPara="1" wrap="square" lIns="512050" tIns="256025" rIns="512050" bIns="256025" anchor="t" anchorCtr="0">
            <a:normAutofit/>
          </a:bodyPr>
          <a:lstStyle>
            <a:lvl1pPr marL="391866" lvl="0" indent="-925239" algn="l">
              <a:spcBef>
                <a:spcPts val="2297"/>
              </a:spcBef>
              <a:spcAft>
                <a:spcPts val="0"/>
              </a:spcAft>
              <a:buClr>
                <a:schemeClr val="dk1"/>
              </a:buClr>
              <a:buSzPts val="13400"/>
              <a:buChar char="•"/>
              <a:defRPr sz="11485"/>
            </a:lvl1pPr>
            <a:lvl2pPr marL="783732" lvl="1" indent="-805503" algn="l">
              <a:spcBef>
                <a:spcPts val="1920"/>
              </a:spcBef>
              <a:spcAft>
                <a:spcPts val="0"/>
              </a:spcAft>
              <a:buClr>
                <a:schemeClr val="dk1"/>
              </a:buClr>
              <a:buSzPts val="11200"/>
              <a:buChar char="–"/>
              <a:defRPr sz="9600"/>
            </a:lvl2pPr>
            <a:lvl3pPr marL="1175598" lvl="2" indent="-745634" algn="l">
              <a:spcBef>
                <a:spcPts val="1731"/>
              </a:spcBef>
              <a:spcAft>
                <a:spcPts val="0"/>
              </a:spcAft>
              <a:buClr>
                <a:schemeClr val="dk1"/>
              </a:buClr>
              <a:buSzPts val="10100"/>
              <a:buChar char="•"/>
              <a:defRPr sz="8657"/>
            </a:lvl3pPr>
            <a:lvl4pPr marL="1567464" lvl="3" indent="-685766" algn="l">
              <a:spcBef>
                <a:spcPts val="1543"/>
              </a:spcBef>
              <a:spcAft>
                <a:spcPts val="0"/>
              </a:spcAft>
              <a:buClr>
                <a:schemeClr val="dk1"/>
              </a:buClr>
              <a:buSzPts val="9000"/>
              <a:buChar char="–"/>
              <a:defRPr sz="7714"/>
            </a:lvl4pPr>
            <a:lvl5pPr marL="1959331" lvl="4" indent="-685766" algn="l">
              <a:spcBef>
                <a:spcPts val="1543"/>
              </a:spcBef>
              <a:spcAft>
                <a:spcPts val="0"/>
              </a:spcAft>
              <a:buClr>
                <a:schemeClr val="dk1"/>
              </a:buClr>
              <a:buSzPts val="9000"/>
              <a:buChar char="»"/>
              <a:defRPr sz="7714"/>
            </a:lvl5pPr>
            <a:lvl6pPr marL="2351197" lvl="5" indent="-685766" algn="l">
              <a:spcBef>
                <a:spcPts val="1543"/>
              </a:spcBef>
              <a:spcAft>
                <a:spcPts val="0"/>
              </a:spcAft>
              <a:buClr>
                <a:schemeClr val="dk1"/>
              </a:buClr>
              <a:buSzPts val="9000"/>
              <a:buChar char="•"/>
              <a:defRPr sz="7714"/>
            </a:lvl6pPr>
            <a:lvl7pPr marL="2743063" lvl="6" indent="-685766" algn="l">
              <a:spcBef>
                <a:spcPts val="1543"/>
              </a:spcBef>
              <a:spcAft>
                <a:spcPts val="0"/>
              </a:spcAft>
              <a:buClr>
                <a:schemeClr val="dk1"/>
              </a:buClr>
              <a:buSzPts val="9000"/>
              <a:buChar char="•"/>
              <a:defRPr sz="7714"/>
            </a:lvl7pPr>
            <a:lvl8pPr marL="3134929" lvl="7" indent="-685766" algn="l">
              <a:spcBef>
                <a:spcPts val="1543"/>
              </a:spcBef>
              <a:spcAft>
                <a:spcPts val="0"/>
              </a:spcAft>
              <a:buClr>
                <a:schemeClr val="dk1"/>
              </a:buClr>
              <a:buSzPts val="9000"/>
              <a:buChar char="•"/>
              <a:defRPr sz="7714"/>
            </a:lvl8pPr>
            <a:lvl9pPr marL="3526795" lvl="8" indent="-685766" algn="l">
              <a:spcBef>
                <a:spcPts val="1543"/>
              </a:spcBef>
              <a:spcAft>
                <a:spcPts val="0"/>
              </a:spcAft>
              <a:buClr>
                <a:schemeClr val="dk1"/>
              </a:buClr>
              <a:buSzPts val="9000"/>
              <a:buChar char="•"/>
              <a:defRPr sz="7714"/>
            </a:lvl9pPr>
          </a:lstStyle>
          <a:p>
            <a:endParaRPr/>
          </a:p>
        </p:txBody>
      </p:sp>
      <p:sp>
        <p:nvSpPr>
          <p:cNvPr id="42" name="Google Shape;42;p7"/>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194563" y="1310640"/>
            <a:ext cx="14439903" cy="5577840"/>
          </a:xfrm>
          <a:prstGeom prst="rect">
            <a:avLst/>
          </a:prstGeom>
          <a:noFill/>
          <a:ln>
            <a:noFill/>
          </a:ln>
        </p:spPr>
        <p:txBody>
          <a:bodyPr spcFirstLastPara="1" wrap="square" lIns="512050" tIns="256025" rIns="512050" bIns="256025" anchor="b" anchorCtr="0">
            <a:normAutofit/>
          </a:bodyPr>
          <a:lstStyle>
            <a:lvl1pPr lvl="0" algn="l">
              <a:spcBef>
                <a:spcPts val="0"/>
              </a:spcBef>
              <a:spcAft>
                <a:spcPts val="0"/>
              </a:spcAft>
              <a:buClr>
                <a:schemeClr val="dk1"/>
              </a:buClr>
              <a:buSzPts val="112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7160240" y="1310643"/>
            <a:ext cx="24536400" cy="28094943"/>
          </a:xfrm>
          <a:prstGeom prst="rect">
            <a:avLst/>
          </a:prstGeom>
          <a:noFill/>
          <a:ln>
            <a:noFill/>
          </a:ln>
        </p:spPr>
        <p:txBody>
          <a:bodyPr spcFirstLastPara="1" wrap="square" lIns="512050" tIns="256025" rIns="512050" bIns="256025" anchor="t" anchorCtr="0">
            <a:normAutofit/>
          </a:bodyPr>
          <a:lstStyle>
            <a:lvl1pPr marL="391866" lvl="0" indent="-1170156" algn="l">
              <a:spcBef>
                <a:spcPts val="3068"/>
              </a:spcBef>
              <a:spcAft>
                <a:spcPts val="0"/>
              </a:spcAft>
              <a:buClr>
                <a:schemeClr val="dk1"/>
              </a:buClr>
              <a:buSzPts val="17900"/>
              <a:buChar char="•"/>
              <a:defRPr sz="15342"/>
            </a:lvl1pPr>
            <a:lvl2pPr marL="783732" lvl="1" indent="-1050419" algn="l">
              <a:spcBef>
                <a:spcPts val="2691"/>
              </a:spcBef>
              <a:spcAft>
                <a:spcPts val="0"/>
              </a:spcAft>
              <a:buClr>
                <a:schemeClr val="dk1"/>
              </a:buClr>
              <a:buSzPts val="15700"/>
              <a:buChar char="–"/>
              <a:defRPr sz="13456"/>
            </a:lvl2pPr>
            <a:lvl3pPr marL="1175598" lvl="2" indent="-925239" algn="l">
              <a:spcBef>
                <a:spcPts val="2297"/>
              </a:spcBef>
              <a:spcAft>
                <a:spcPts val="0"/>
              </a:spcAft>
              <a:buClr>
                <a:schemeClr val="dk1"/>
              </a:buClr>
              <a:buSzPts val="13400"/>
              <a:buChar char="•"/>
              <a:defRPr sz="11485"/>
            </a:lvl3pPr>
            <a:lvl4pPr marL="1567464" lvl="3" indent="-805503" algn="l">
              <a:spcBef>
                <a:spcPts val="1920"/>
              </a:spcBef>
              <a:spcAft>
                <a:spcPts val="0"/>
              </a:spcAft>
              <a:buClr>
                <a:schemeClr val="dk1"/>
              </a:buClr>
              <a:buSzPts val="11200"/>
              <a:buChar char="–"/>
              <a:defRPr sz="9600"/>
            </a:lvl4pPr>
            <a:lvl5pPr marL="1959331" lvl="4" indent="-805503" algn="l">
              <a:spcBef>
                <a:spcPts val="1920"/>
              </a:spcBef>
              <a:spcAft>
                <a:spcPts val="0"/>
              </a:spcAft>
              <a:buClr>
                <a:schemeClr val="dk1"/>
              </a:buClr>
              <a:buSzPts val="11200"/>
              <a:buChar char="»"/>
              <a:defRPr sz="9600"/>
            </a:lvl5pPr>
            <a:lvl6pPr marL="2351197" lvl="5" indent="-805503" algn="l">
              <a:spcBef>
                <a:spcPts val="1920"/>
              </a:spcBef>
              <a:spcAft>
                <a:spcPts val="0"/>
              </a:spcAft>
              <a:buClr>
                <a:schemeClr val="dk1"/>
              </a:buClr>
              <a:buSzPts val="11200"/>
              <a:buChar char="•"/>
              <a:defRPr sz="9600"/>
            </a:lvl6pPr>
            <a:lvl7pPr marL="2743063" lvl="6" indent="-805503" algn="l">
              <a:spcBef>
                <a:spcPts val="1920"/>
              </a:spcBef>
              <a:spcAft>
                <a:spcPts val="0"/>
              </a:spcAft>
              <a:buClr>
                <a:schemeClr val="dk1"/>
              </a:buClr>
              <a:buSzPts val="11200"/>
              <a:buChar char="•"/>
              <a:defRPr sz="9600"/>
            </a:lvl7pPr>
            <a:lvl8pPr marL="3134929" lvl="7" indent="-805503" algn="l">
              <a:spcBef>
                <a:spcPts val="1920"/>
              </a:spcBef>
              <a:spcAft>
                <a:spcPts val="0"/>
              </a:spcAft>
              <a:buClr>
                <a:schemeClr val="dk1"/>
              </a:buClr>
              <a:buSzPts val="11200"/>
              <a:buChar char="•"/>
              <a:defRPr sz="9600"/>
            </a:lvl8pPr>
            <a:lvl9pPr marL="3526795" lvl="8" indent="-805503" algn="l">
              <a:spcBef>
                <a:spcPts val="1920"/>
              </a:spcBef>
              <a:spcAft>
                <a:spcPts val="0"/>
              </a:spcAft>
              <a:buClr>
                <a:schemeClr val="dk1"/>
              </a:buClr>
              <a:buSzPts val="11200"/>
              <a:buChar char="•"/>
              <a:defRPr sz="9600"/>
            </a:lvl9pPr>
          </a:lstStyle>
          <a:p>
            <a:endParaRPr/>
          </a:p>
        </p:txBody>
      </p:sp>
      <p:sp>
        <p:nvSpPr>
          <p:cNvPr id="57" name="Google Shape;57;p10"/>
          <p:cNvSpPr txBox="1">
            <a:spLocks noGrp="1"/>
          </p:cNvSpPr>
          <p:nvPr>
            <p:ph type="body" idx="2"/>
          </p:nvPr>
        </p:nvSpPr>
        <p:spPr>
          <a:xfrm>
            <a:off x="2194563" y="6888483"/>
            <a:ext cx="14439903" cy="22517103"/>
          </a:xfrm>
          <a:prstGeom prst="rect">
            <a:avLst/>
          </a:prstGeom>
          <a:noFill/>
          <a:ln>
            <a:noFill/>
          </a:ln>
        </p:spPr>
        <p:txBody>
          <a:bodyPr spcFirstLastPara="1" wrap="square" lIns="512050" tIns="256025" rIns="512050" bIns="256025" anchor="t" anchorCtr="0">
            <a:normAutofit/>
          </a:bodyPr>
          <a:lstStyle>
            <a:lvl1pPr marL="391866" lvl="0" indent="-195933" algn="l">
              <a:spcBef>
                <a:spcPts val="1337"/>
              </a:spcBef>
              <a:spcAft>
                <a:spcPts val="0"/>
              </a:spcAft>
              <a:buClr>
                <a:schemeClr val="dk1"/>
              </a:buClr>
              <a:buSzPts val="7800"/>
              <a:buNone/>
              <a:defRPr sz="6685"/>
            </a:lvl1pPr>
            <a:lvl2pPr marL="783732" lvl="1" indent="-195933" algn="l">
              <a:spcBef>
                <a:spcPts val="1149"/>
              </a:spcBef>
              <a:spcAft>
                <a:spcPts val="0"/>
              </a:spcAft>
              <a:buClr>
                <a:schemeClr val="dk1"/>
              </a:buClr>
              <a:buSzPts val="6700"/>
              <a:buNone/>
              <a:defRPr sz="5743"/>
            </a:lvl2pPr>
            <a:lvl3pPr marL="1175598" lvl="2" indent="-195933" algn="l">
              <a:spcBef>
                <a:spcPts val="960"/>
              </a:spcBef>
              <a:spcAft>
                <a:spcPts val="0"/>
              </a:spcAft>
              <a:buClr>
                <a:schemeClr val="dk1"/>
              </a:buClr>
              <a:buSzPts val="5600"/>
              <a:buNone/>
              <a:defRPr sz="4800"/>
            </a:lvl3pPr>
            <a:lvl4pPr marL="1567464" lvl="3" indent="-195933" algn="l">
              <a:spcBef>
                <a:spcPts val="857"/>
              </a:spcBef>
              <a:spcAft>
                <a:spcPts val="0"/>
              </a:spcAft>
              <a:buClr>
                <a:schemeClr val="dk1"/>
              </a:buClr>
              <a:buSzPts val="5000"/>
              <a:buNone/>
              <a:defRPr sz="4286"/>
            </a:lvl4pPr>
            <a:lvl5pPr marL="1959331" lvl="4" indent="-195933" algn="l">
              <a:spcBef>
                <a:spcPts val="857"/>
              </a:spcBef>
              <a:spcAft>
                <a:spcPts val="0"/>
              </a:spcAft>
              <a:buClr>
                <a:schemeClr val="dk1"/>
              </a:buClr>
              <a:buSzPts val="5000"/>
              <a:buNone/>
              <a:defRPr sz="4286"/>
            </a:lvl5pPr>
            <a:lvl6pPr marL="2351197" lvl="5" indent="-195933" algn="l">
              <a:spcBef>
                <a:spcPts val="857"/>
              </a:spcBef>
              <a:spcAft>
                <a:spcPts val="0"/>
              </a:spcAft>
              <a:buClr>
                <a:schemeClr val="dk1"/>
              </a:buClr>
              <a:buSzPts val="5000"/>
              <a:buNone/>
              <a:defRPr sz="4286"/>
            </a:lvl6pPr>
            <a:lvl7pPr marL="2743063" lvl="6" indent="-195933" algn="l">
              <a:spcBef>
                <a:spcPts val="857"/>
              </a:spcBef>
              <a:spcAft>
                <a:spcPts val="0"/>
              </a:spcAft>
              <a:buClr>
                <a:schemeClr val="dk1"/>
              </a:buClr>
              <a:buSzPts val="5000"/>
              <a:buNone/>
              <a:defRPr sz="4286"/>
            </a:lvl7pPr>
            <a:lvl8pPr marL="3134929" lvl="7" indent="-195933" algn="l">
              <a:spcBef>
                <a:spcPts val="857"/>
              </a:spcBef>
              <a:spcAft>
                <a:spcPts val="0"/>
              </a:spcAft>
              <a:buClr>
                <a:schemeClr val="dk1"/>
              </a:buClr>
              <a:buSzPts val="5000"/>
              <a:buNone/>
              <a:defRPr sz="4286"/>
            </a:lvl8pPr>
            <a:lvl9pPr marL="3526795" lvl="8" indent="-195933" algn="l">
              <a:spcBef>
                <a:spcPts val="857"/>
              </a:spcBef>
              <a:spcAft>
                <a:spcPts val="0"/>
              </a:spcAft>
              <a:buClr>
                <a:schemeClr val="dk1"/>
              </a:buClr>
              <a:buSzPts val="5000"/>
              <a:buNone/>
              <a:defRPr sz="4286"/>
            </a:lvl9pPr>
          </a:lstStyle>
          <a:p>
            <a:endParaRPr/>
          </a:p>
        </p:txBody>
      </p:sp>
      <p:sp>
        <p:nvSpPr>
          <p:cNvPr id="58" name="Google Shape;58;p10"/>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602983" y="23042880"/>
            <a:ext cx="26334720" cy="2720343"/>
          </a:xfrm>
          <a:prstGeom prst="rect">
            <a:avLst/>
          </a:prstGeom>
          <a:noFill/>
          <a:ln>
            <a:noFill/>
          </a:ln>
        </p:spPr>
        <p:txBody>
          <a:bodyPr spcFirstLastPara="1" wrap="square" lIns="512050" tIns="256025" rIns="512050" bIns="256025" anchor="b" anchorCtr="0">
            <a:normAutofit/>
          </a:bodyPr>
          <a:lstStyle>
            <a:lvl1pPr lvl="0" algn="l">
              <a:spcBef>
                <a:spcPts val="0"/>
              </a:spcBef>
              <a:spcAft>
                <a:spcPts val="0"/>
              </a:spcAft>
              <a:buClr>
                <a:schemeClr val="dk1"/>
              </a:buClr>
              <a:buSzPts val="112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8602983" y="2941320"/>
            <a:ext cx="26334720" cy="19751040"/>
          </a:xfrm>
          <a:prstGeom prst="rect">
            <a:avLst/>
          </a:prstGeom>
          <a:noFill/>
          <a:ln>
            <a:noFill/>
          </a:ln>
        </p:spPr>
      </p:sp>
      <p:sp>
        <p:nvSpPr>
          <p:cNvPr id="64" name="Google Shape;64;p11"/>
          <p:cNvSpPr txBox="1">
            <a:spLocks noGrp="1"/>
          </p:cNvSpPr>
          <p:nvPr>
            <p:ph type="body" idx="1"/>
          </p:nvPr>
        </p:nvSpPr>
        <p:spPr>
          <a:xfrm>
            <a:off x="8602983" y="25763223"/>
            <a:ext cx="26334720" cy="3863337"/>
          </a:xfrm>
          <a:prstGeom prst="rect">
            <a:avLst/>
          </a:prstGeom>
          <a:noFill/>
          <a:ln>
            <a:noFill/>
          </a:ln>
        </p:spPr>
        <p:txBody>
          <a:bodyPr spcFirstLastPara="1" wrap="square" lIns="512050" tIns="256025" rIns="512050" bIns="256025" anchor="t" anchorCtr="0">
            <a:normAutofit/>
          </a:bodyPr>
          <a:lstStyle>
            <a:lvl1pPr marL="391866" lvl="0" indent="-195933" algn="l">
              <a:spcBef>
                <a:spcPts val="1337"/>
              </a:spcBef>
              <a:spcAft>
                <a:spcPts val="0"/>
              </a:spcAft>
              <a:buClr>
                <a:schemeClr val="dk1"/>
              </a:buClr>
              <a:buSzPts val="7800"/>
              <a:buNone/>
              <a:defRPr sz="6685"/>
            </a:lvl1pPr>
            <a:lvl2pPr marL="783732" lvl="1" indent="-195933" algn="l">
              <a:spcBef>
                <a:spcPts val="1149"/>
              </a:spcBef>
              <a:spcAft>
                <a:spcPts val="0"/>
              </a:spcAft>
              <a:buClr>
                <a:schemeClr val="dk1"/>
              </a:buClr>
              <a:buSzPts val="6700"/>
              <a:buNone/>
              <a:defRPr sz="5743"/>
            </a:lvl2pPr>
            <a:lvl3pPr marL="1175598" lvl="2" indent="-195933" algn="l">
              <a:spcBef>
                <a:spcPts val="960"/>
              </a:spcBef>
              <a:spcAft>
                <a:spcPts val="0"/>
              </a:spcAft>
              <a:buClr>
                <a:schemeClr val="dk1"/>
              </a:buClr>
              <a:buSzPts val="5600"/>
              <a:buNone/>
              <a:defRPr sz="4800"/>
            </a:lvl3pPr>
            <a:lvl4pPr marL="1567464" lvl="3" indent="-195933" algn="l">
              <a:spcBef>
                <a:spcPts val="857"/>
              </a:spcBef>
              <a:spcAft>
                <a:spcPts val="0"/>
              </a:spcAft>
              <a:buClr>
                <a:schemeClr val="dk1"/>
              </a:buClr>
              <a:buSzPts val="5000"/>
              <a:buNone/>
              <a:defRPr sz="4286"/>
            </a:lvl4pPr>
            <a:lvl5pPr marL="1959331" lvl="4" indent="-195933" algn="l">
              <a:spcBef>
                <a:spcPts val="857"/>
              </a:spcBef>
              <a:spcAft>
                <a:spcPts val="0"/>
              </a:spcAft>
              <a:buClr>
                <a:schemeClr val="dk1"/>
              </a:buClr>
              <a:buSzPts val="5000"/>
              <a:buNone/>
              <a:defRPr sz="4286"/>
            </a:lvl5pPr>
            <a:lvl6pPr marL="2351197" lvl="5" indent="-195933" algn="l">
              <a:spcBef>
                <a:spcPts val="857"/>
              </a:spcBef>
              <a:spcAft>
                <a:spcPts val="0"/>
              </a:spcAft>
              <a:buClr>
                <a:schemeClr val="dk1"/>
              </a:buClr>
              <a:buSzPts val="5000"/>
              <a:buNone/>
              <a:defRPr sz="4286"/>
            </a:lvl6pPr>
            <a:lvl7pPr marL="2743063" lvl="6" indent="-195933" algn="l">
              <a:spcBef>
                <a:spcPts val="857"/>
              </a:spcBef>
              <a:spcAft>
                <a:spcPts val="0"/>
              </a:spcAft>
              <a:buClr>
                <a:schemeClr val="dk1"/>
              </a:buClr>
              <a:buSzPts val="5000"/>
              <a:buNone/>
              <a:defRPr sz="4286"/>
            </a:lvl7pPr>
            <a:lvl8pPr marL="3134929" lvl="7" indent="-195933" algn="l">
              <a:spcBef>
                <a:spcPts val="857"/>
              </a:spcBef>
              <a:spcAft>
                <a:spcPts val="0"/>
              </a:spcAft>
              <a:buClr>
                <a:schemeClr val="dk1"/>
              </a:buClr>
              <a:buSzPts val="5000"/>
              <a:buNone/>
              <a:defRPr sz="4286"/>
            </a:lvl8pPr>
            <a:lvl9pPr marL="3526795" lvl="8" indent="-195933" algn="l">
              <a:spcBef>
                <a:spcPts val="857"/>
              </a:spcBef>
              <a:spcAft>
                <a:spcPts val="0"/>
              </a:spcAft>
              <a:buClr>
                <a:schemeClr val="dk1"/>
              </a:buClr>
              <a:buSzPts val="5000"/>
              <a:buNone/>
              <a:defRPr sz="4286"/>
            </a:lvl9pPr>
          </a:lstStyle>
          <a:p>
            <a:endParaRPr/>
          </a:p>
        </p:txBody>
      </p:sp>
      <p:sp>
        <p:nvSpPr>
          <p:cNvPr id="65" name="Google Shape;65;p11"/>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194560" y="1318263"/>
            <a:ext cx="39502080" cy="5486400"/>
          </a:xfrm>
          <a:prstGeom prst="rect">
            <a:avLst/>
          </a:prstGeom>
          <a:noFill/>
          <a:ln>
            <a:noFill/>
          </a:ln>
        </p:spPr>
        <p:txBody>
          <a:bodyPr spcFirstLastPara="1" wrap="square" lIns="512050" tIns="256025" rIns="512050" bIns="256025" anchor="ctr" anchorCtr="0">
            <a:normAutofit/>
          </a:bodyPr>
          <a:lstStyle>
            <a:lvl1pPr marR="0" lvl="0" algn="ctr" rtl="0">
              <a:spcBef>
                <a:spcPts val="0"/>
              </a:spcBef>
              <a:spcAft>
                <a:spcPts val="0"/>
              </a:spcAft>
              <a:buClr>
                <a:schemeClr val="dk1"/>
              </a:buClr>
              <a:buSzPts val="24600"/>
              <a:buFont typeface="Calibri"/>
              <a:buNone/>
              <a:defRPr sz="24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194560" y="7680963"/>
            <a:ext cx="39502080" cy="21724623"/>
          </a:xfrm>
          <a:prstGeom prst="rect">
            <a:avLst/>
          </a:prstGeom>
          <a:noFill/>
          <a:ln>
            <a:noFill/>
          </a:ln>
        </p:spPr>
        <p:txBody>
          <a:bodyPr spcFirstLastPara="1" wrap="square" lIns="512050" tIns="256025" rIns="512050" bIns="256025" anchor="t" anchorCtr="0">
            <a:normAutofit/>
          </a:bodyPr>
          <a:lstStyle>
            <a:lvl1pPr marL="457200" marR="0" lvl="0" indent="-1365250" algn="l" rtl="0">
              <a:spcBef>
                <a:spcPts val="3580"/>
              </a:spcBef>
              <a:spcAft>
                <a:spcPts val="0"/>
              </a:spcAft>
              <a:buClr>
                <a:schemeClr val="dk1"/>
              </a:buClr>
              <a:buSzPts val="17900"/>
              <a:buFont typeface="Arial"/>
              <a:buChar char="•"/>
              <a:defRPr sz="17900" b="0" i="0" u="none" strike="noStrike" cap="none">
                <a:solidFill>
                  <a:schemeClr val="dk1"/>
                </a:solidFill>
                <a:latin typeface="Calibri"/>
                <a:ea typeface="Calibri"/>
                <a:cs typeface="Calibri"/>
                <a:sym typeface="Calibri"/>
              </a:defRPr>
            </a:lvl1pPr>
            <a:lvl2pPr marL="914400" marR="0" lvl="1" indent="-1225550" algn="l" rtl="0">
              <a:spcBef>
                <a:spcPts val="3140"/>
              </a:spcBef>
              <a:spcAft>
                <a:spcPts val="0"/>
              </a:spcAft>
              <a:buClr>
                <a:schemeClr val="dk1"/>
              </a:buClr>
              <a:buSzPts val="15700"/>
              <a:buFont typeface="Arial"/>
              <a:buChar char="–"/>
              <a:defRPr sz="15700" b="0" i="0" u="none" strike="noStrike" cap="none">
                <a:solidFill>
                  <a:schemeClr val="dk1"/>
                </a:solidFill>
                <a:latin typeface="Calibri"/>
                <a:ea typeface="Calibri"/>
                <a:cs typeface="Calibri"/>
                <a:sym typeface="Calibri"/>
              </a:defRPr>
            </a:lvl2pPr>
            <a:lvl3pPr marL="1371600" marR="0" lvl="2"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3pPr>
            <a:lvl4pPr marL="1828800" marR="0" lvl="3"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4pPr>
            <a:lvl5pPr marL="2286000" marR="0" lvl="4"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5pPr>
            <a:lvl6pPr marL="2743200" marR="0" lvl="5"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6pPr>
            <a:lvl7pPr marL="3200400" marR="0" lvl="6"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7pPr>
            <a:lvl8pPr marL="3657600" marR="0" lvl="7"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8pPr>
            <a:lvl9pPr marL="4114800" marR="0" lvl="8"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194560" y="30510483"/>
            <a:ext cx="10241280" cy="1752600"/>
          </a:xfrm>
          <a:prstGeom prst="rect">
            <a:avLst/>
          </a:prstGeom>
          <a:noFill/>
          <a:ln>
            <a:noFill/>
          </a:ln>
        </p:spPr>
        <p:txBody>
          <a:bodyPr spcFirstLastPara="1" wrap="square" lIns="512050" tIns="256025" rIns="512050" bIns="256025" anchor="ctr" anchorCtr="0">
            <a:noAutofit/>
          </a:bodyPr>
          <a:lstStyle>
            <a:lvl1pPr marR="0" lvl="0" algn="l" rtl="0">
              <a:spcBef>
                <a:spcPts val="0"/>
              </a:spcBef>
              <a:spcAft>
                <a:spcPts val="0"/>
              </a:spcAft>
              <a:buSzPts val="1400"/>
              <a:buNone/>
              <a:defRPr sz="57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4996160" y="30510483"/>
            <a:ext cx="13898880" cy="1752600"/>
          </a:xfrm>
          <a:prstGeom prst="rect">
            <a:avLst/>
          </a:prstGeom>
          <a:noFill/>
          <a:ln>
            <a:noFill/>
          </a:ln>
        </p:spPr>
        <p:txBody>
          <a:bodyPr spcFirstLastPara="1" wrap="square" lIns="512050" tIns="256025" rIns="512050" bIns="256025" anchor="ctr" anchorCtr="0">
            <a:noAutofit/>
          </a:bodyPr>
          <a:lstStyle>
            <a:lvl1pPr marR="0" lvl="0" algn="ctr" rtl="0">
              <a:spcBef>
                <a:spcPts val="0"/>
              </a:spcBef>
              <a:spcAft>
                <a:spcPts val="0"/>
              </a:spcAft>
              <a:buSzPts val="1400"/>
              <a:buNone/>
              <a:defRPr sz="57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57"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1455360" y="30510483"/>
            <a:ext cx="10241280" cy="1752600"/>
          </a:xfrm>
          <a:prstGeom prst="rect">
            <a:avLst/>
          </a:prstGeom>
          <a:noFill/>
          <a:ln>
            <a:noFill/>
          </a:ln>
        </p:spPr>
        <p:txBody>
          <a:bodyPr spcFirstLastPara="1" wrap="square" lIns="512050" tIns="256025" rIns="512050" bIns="256025" anchor="ctr" anchorCtr="0">
            <a:noAutofit/>
          </a:bodyPr>
          <a:lstStyle>
            <a:lvl1pPr marL="0" marR="0" lvl="0" indent="0" algn="r" rtl="0">
              <a:spcBef>
                <a:spcPts val="0"/>
              </a:spcBef>
              <a:buNone/>
              <a:defRPr sz="5743" b="0" i="0" u="none" strike="noStrike" cap="none">
                <a:solidFill>
                  <a:srgbClr val="888888"/>
                </a:solidFill>
                <a:latin typeface="Calibri"/>
                <a:ea typeface="Calibri"/>
                <a:cs typeface="Calibri"/>
                <a:sym typeface="Calibri"/>
              </a:defRPr>
            </a:lvl1pPr>
            <a:lvl2pPr marL="0" marR="0" lvl="1" indent="0" algn="r" rtl="0">
              <a:spcBef>
                <a:spcPts val="0"/>
              </a:spcBef>
              <a:buNone/>
              <a:defRPr sz="5743" b="0" i="0" u="none" strike="noStrike" cap="none">
                <a:solidFill>
                  <a:srgbClr val="888888"/>
                </a:solidFill>
                <a:latin typeface="Calibri"/>
                <a:ea typeface="Calibri"/>
                <a:cs typeface="Calibri"/>
                <a:sym typeface="Calibri"/>
              </a:defRPr>
            </a:lvl2pPr>
            <a:lvl3pPr marL="0" marR="0" lvl="2" indent="0" algn="r" rtl="0">
              <a:spcBef>
                <a:spcPts val="0"/>
              </a:spcBef>
              <a:buNone/>
              <a:defRPr sz="5743" b="0" i="0" u="none" strike="noStrike" cap="none">
                <a:solidFill>
                  <a:srgbClr val="888888"/>
                </a:solidFill>
                <a:latin typeface="Calibri"/>
                <a:ea typeface="Calibri"/>
                <a:cs typeface="Calibri"/>
                <a:sym typeface="Calibri"/>
              </a:defRPr>
            </a:lvl3pPr>
            <a:lvl4pPr marL="0" marR="0" lvl="3" indent="0" algn="r" rtl="0">
              <a:spcBef>
                <a:spcPts val="0"/>
              </a:spcBef>
              <a:buNone/>
              <a:defRPr sz="5743" b="0" i="0" u="none" strike="noStrike" cap="none">
                <a:solidFill>
                  <a:srgbClr val="888888"/>
                </a:solidFill>
                <a:latin typeface="Calibri"/>
                <a:ea typeface="Calibri"/>
                <a:cs typeface="Calibri"/>
                <a:sym typeface="Calibri"/>
              </a:defRPr>
            </a:lvl4pPr>
            <a:lvl5pPr marL="0" marR="0" lvl="4" indent="0" algn="r" rtl="0">
              <a:spcBef>
                <a:spcPts val="0"/>
              </a:spcBef>
              <a:buNone/>
              <a:defRPr sz="5743" b="0" i="0" u="none" strike="noStrike" cap="none">
                <a:solidFill>
                  <a:srgbClr val="888888"/>
                </a:solidFill>
                <a:latin typeface="Calibri"/>
                <a:ea typeface="Calibri"/>
                <a:cs typeface="Calibri"/>
                <a:sym typeface="Calibri"/>
              </a:defRPr>
            </a:lvl5pPr>
            <a:lvl6pPr marL="0" marR="0" lvl="5" indent="0" algn="r" rtl="0">
              <a:spcBef>
                <a:spcPts val="0"/>
              </a:spcBef>
              <a:buNone/>
              <a:defRPr sz="5743" b="0" i="0" u="none" strike="noStrike" cap="none">
                <a:solidFill>
                  <a:srgbClr val="888888"/>
                </a:solidFill>
                <a:latin typeface="Calibri"/>
                <a:ea typeface="Calibri"/>
                <a:cs typeface="Calibri"/>
                <a:sym typeface="Calibri"/>
              </a:defRPr>
            </a:lvl6pPr>
            <a:lvl7pPr marL="0" marR="0" lvl="6" indent="0" algn="r" rtl="0">
              <a:spcBef>
                <a:spcPts val="0"/>
              </a:spcBef>
              <a:buNone/>
              <a:defRPr sz="5743" b="0" i="0" u="none" strike="noStrike" cap="none">
                <a:solidFill>
                  <a:srgbClr val="888888"/>
                </a:solidFill>
                <a:latin typeface="Calibri"/>
                <a:ea typeface="Calibri"/>
                <a:cs typeface="Calibri"/>
                <a:sym typeface="Calibri"/>
              </a:defRPr>
            </a:lvl7pPr>
            <a:lvl8pPr marL="0" marR="0" lvl="7" indent="0" algn="r" rtl="0">
              <a:spcBef>
                <a:spcPts val="0"/>
              </a:spcBef>
              <a:buNone/>
              <a:defRPr sz="5743" b="0" i="0" u="none" strike="noStrike" cap="none">
                <a:solidFill>
                  <a:srgbClr val="888888"/>
                </a:solidFill>
                <a:latin typeface="Calibri"/>
                <a:ea typeface="Calibri"/>
                <a:cs typeface="Calibri"/>
                <a:sym typeface="Calibri"/>
              </a:defRPr>
            </a:lvl8pPr>
            <a:lvl9pPr marL="0" marR="0" lvl="8" indent="0" algn="r" rtl="0">
              <a:spcBef>
                <a:spcPts val="0"/>
              </a:spcBef>
              <a:buNone/>
              <a:defRPr sz="574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aap.org/globalassets/international-resources/HBB_2nd_English_Africa_ProviderGuide_Approved.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038/pr.2017.48" TargetMode="External"/><Relationship Id="rId11" Type="http://schemas.openxmlformats.org/officeDocument/2006/relationships/image" Target="../media/image5.png"/><Relationship Id="rId5" Type="http://schemas.openxmlformats.org/officeDocument/2006/relationships/hyperlink" Target="https://data.unicef.org/country/mwi/" TargetMode="External"/><Relationship Id="rId10" Type="http://schemas.openxmlformats.org/officeDocument/2006/relationships/image" Target="../media/image4.png"/><Relationship Id="rId4" Type="http://schemas.openxmlformats.org/officeDocument/2006/relationships/hyperlink" Target="https://www.sciencedirect.com/science/article/pii/S014600052200060X" TargetMode="Externa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635010"/>
            <a:ext cx="43891200" cy="5579005"/>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78364" tIns="39171" rIns="78364" bIns="39171" anchor="ctr" anchorCtr="0">
            <a:noAutofit/>
          </a:bodyPr>
          <a:lstStyle/>
          <a:p>
            <a:pPr algn="ctr"/>
            <a:endParaRPr sz="8657">
              <a:solidFill>
                <a:schemeClr val="lt1"/>
              </a:solidFill>
              <a:latin typeface="Calibri"/>
              <a:ea typeface="Calibri"/>
              <a:cs typeface="Calibri"/>
              <a:sym typeface="Calibri"/>
            </a:endParaRPr>
          </a:p>
        </p:txBody>
      </p:sp>
      <p:sp>
        <p:nvSpPr>
          <p:cNvPr id="85" name="Google Shape;85;p1"/>
          <p:cNvSpPr/>
          <p:nvPr/>
        </p:nvSpPr>
        <p:spPr>
          <a:xfrm>
            <a:off x="0" y="0"/>
            <a:ext cx="43891200" cy="635009"/>
          </a:xfrm>
          <a:prstGeom prst="rect">
            <a:avLst/>
          </a:prstGeom>
          <a:solidFill>
            <a:srgbClr val="DB5D20"/>
          </a:solidFill>
          <a:ln w="9525" cap="flat" cmpd="sng">
            <a:solidFill>
              <a:srgbClr val="DB5D2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78364" tIns="39171" rIns="78364" bIns="39171" anchor="ctr" anchorCtr="0">
            <a:noAutofit/>
          </a:bodyPr>
          <a:lstStyle/>
          <a:p>
            <a:pPr algn="ctr"/>
            <a:endParaRPr sz="8657">
              <a:solidFill>
                <a:schemeClr val="lt1"/>
              </a:solidFill>
              <a:latin typeface="Calibri"/>
              <a:ea typeface="Calibri"/>
              <a:cs typeface="Calibri"/>
              <a:sym typeface="Calibri"/>
            </a:endParaRPr>
          </a:p>
        </p:txBody>
      </p:sp>
      <p:sp>
        <p:nvSpPr>
          <p:cNvPr id="86" name="Google Shape;86;p1"/>
          <p:cNvSpPr/>
          <p:nvPr/>
        </p:nvSpPr>
        <p:spPr>
          <a:xfrm>
            <a:off x="-1" y="32283391"/>
            <a:ext cx="43891201" cy="635009"/>
          </a:xfrm>
          <a:prstGeom prst="rect">
            <a:avLst/>
          </a:prstGeom>
          <a:solidFill>
            <a:srgbClr val="DB5D2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78364" tIns="39171" rIns="78364" bIns="39171" anchor="ctr" anchorCtr="0">
            <a:noAutofit/>
          </a:bodyPr>
          <a:lstStyle/>
          <a:p>
            <a:pPr algn="ctr"/>
            <a:endParaRPr sz="8657">
              <a:solidFill>
                <a:schemeClr val="lt1"/>
              </a:solidFill>
              <a:latin typeface="Calibri"/>
              <a:ea typeface="Calibri"/>
              <a:cs typeface="Calibri"/>
              <a:sym typeface="Calibri"/>
            </a:endParaRPr>
          </a:p>
        </p:txBody>
      </p:sp>
      <p:sp>
        <p:nvSpPr>
          <p:cNvPr id="87" name="Google Shape;87;p1"/>
          <p:cNvSpPr/>
          <p:nvPr/>
        </p:nvSpPr>
        <p:spPr>
          <a:xfrm>
            <a:off x="-1" y="6214014"/>
            <a:ext cx="10478096" cy="26069377"/>
          </a:xfrm>
          <a:prstGeom prst="rect">
            <a:avLst/>
          </a:prstGeom>
          <a:solidFill>
            <a:srgbClr val="B3B3B3"/>
          </a:solidFill>
          <a:ln w="9525" cap="flat" cmpd="sng">
            <a:solidFill>
              <a:srgbClr val="A5A5A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78364" tIns="39171" rIns="78364" bIns="39171" anchor="ctr" anchorCtr="0">
            <a:noAutofit/>
          </a:bodyPr>
          <a:lstStyle/>
          <a:p>
            <a:pPr algn="ctr"/>
            <a:endParaRPr sz="8657">
              <a:solidFill>
                <a:schemeClr val="lt1"/>
              </a:solidFill>
              <a:latin typeface="Calibri"/>
              <a:ea typeface="Calibri"/>
              <a:cs typeface="Calibri"/>
              <a:sym typeface="Calibri"/>
            </a:endParaRPr>
          </a:p>
        </p:txBody>
      </p:sp>
      <p:sp>
        <p:nvSpPr>
          <p:cNvPr id="88" name="Google Shape;88;p1"/>
          <p:cNvSpPr/>
          <p:nvPr/>
        </p:nvSpPr>
        <p:spPr>
          <a:xfrm>
            <a:off x="1043275" y="4370456"/>
            <a:ext cx="41776200" cy="26835686"/>
          </a:xfrm>
          <a:prstGeom prst="rect">
            <a:avLst/>
          </a:prstGeom>
          <a:noFill/>
          <a:ln w="177800" cap="flat" cmpd="sng">
            <a:solidFill>
              <a:srgbClr val="DB5D2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78364" tIns="39171" rIns="78364" bIns="39171" anchor="ctr" anchorCtr="0">
            <a:noAutofit/>
          </a:bodyPr>
          <a:lstStyle/>
          <a:p>
            <a:pPr algn="ctr"/>
            <a:endParaRPr sz="8657">
              <a:solidFill>
                <a:schemeClr val="dk1"/>
              </a:solidFill>
              <a:latin typeface="Calibri"/>
              <a:ea typeface="Calibri"/>
              <a:cs typeface="Calibri"/>
              <a:sym typeface="Calibri"/>
            </a:endParaRPr>
          </a:p>
        </p:txBody>
      </p:sp>
      <p:sp>
        <p:nvSpPr>
          <p:cNvPr id="89" name="Google Shape;89;p1"/>
          <p:cNvSpPr txBox="1"/>
          <p:nvPr/>
        </p:nvSpPr>
        <p:spPr>
          <a:xfrm>
            <a:off x="1043272" y="2851911"/>
            <a:ext cx="40687714" cy="2822487"/>
          </a:xfrm>
          <a:prstGeom prst="rect">
            <a:avLst/>
          </a:prstGeom>
          <a:noFill/>
          <a:ln>
            <a:noFill/>
          </a:ln>
        </p:spPr>
        <p:txBody>
          <a:bodyPr spcFirstLastPara="1" wrap="square" lIns="78364" tIns="39171" rIns="78364" bIns="39171" anchor="t" anchorCtr="0">
            <a:spAutoFit/>
          </a:bodyPr>
          <a:lstStyle/>
          <a:p>
            <a:r>
              <a:rPr lang="en-US" sz="7542">
                <a:solidFill>
                  <a:schemeClr val="lt1"/>
                </a:solidFill>
                <a:latin typeface="Calibri"/>
                <a:ea typeface="Calibri"/>
                <a:cs typeface="Calibri"/>
                <a:sym typeface="Calibri"/>
              </a:rPr>
              <a:t>A Quality Improvement Project for Provider Education of Helping Babies Breathe in Malawi, Africa</a:t>
            </a:r>
            <a:endParaRPr sz="1029"/>
          </a:p>
          <a:p>
            <a:endParaRPr sz="10285">
              <a:solidFill>
                <a:schemeClr val="lt1"/>
              </a:solidFill>
              <a:latin typeface="Calibri"/>
              <a:ea typeface="Calibri"/>
              <a:cs typeface="Calibri"/>
              <a:sym typeface="Calibri"/>
            </a:endParaRPr>
          </a:p>
        </p:txBody>
      </p:sp>
      <p:sp>
        <p:nvSpPr>
          <p:cNvPr id="90" name="Google Shape;90;p1"/>
          <p:cNvSpPr txBox="1"/>
          <p:nvPr/>
        </p:nvSpPr>
        <p:spPr>
          <a:xfrm>
            <a:off x="1176709" y="1785058"/>
            <a:ext cx="21092271" cy="870542"/>
          </a:xfrm>
          <a:prstGeom prst="rect">
            <a:avLst/>
          </a:prstGeom>
          <a:noFill/>
          <a:ln>
            <a:noFill/>
          </a:ln>
        </p:spPr>
        <p:txBody>
          <a:bodyPr spcFirstLastPara="1" wrap="square" lIns="78364" tIns="39171" rIns="78364" bIns="39171" anchor="t" anchorCtr="0">
            <a:spAutoFit/>
          </a:bodyPr>
          <a:lstStyle/>
          <a:p>
            <a:r>
              <a:rPr lang="en-US" sz="5143">
                <a:solidFill>
                  <a:srgbClr val="DB5D20"/>
                </a:solidFill>
                <a:latin typeface="Calibri"/>
                <a:ea typeface="Calibri"/>
                <a:cs typeface="Calibri"/>
                <a:sym typeface="Calibri"/>
              </a:rPr>
              <a:t>OSU Center for Health Sciences in Tulsa and Cherokee Nation</a:t>
            </a:r>
            <a:endParaRPr sz="1029"/>
          </a:p>
        </p:txBody>
      </p:sp>
      <p:sp>
        <p:nvSpPr>
          <p:cNvPr id="91" name="Google Shape;91;p1"/>
          <p:cNvSpPr txBox="1"/>
          <p:nvPr/>
        </p:nvSpPr>
        <p:spPr>
          <a:xfrm>
            <a:off x="2131907" y="4687957"/>
            <a:ext cx="28478829" cy="1800476"/>
          </a:xfrm>
          <a:prstGeom prst="rect">
            <a:avLst/>
          </a:prstGeom>
          <a:noFill/>
          <a:ln>
            <a:noFill/>
          </a:ln>
        </p:spPr>
        <p:txBody>
          <a:bodyPr spcFirstLastPara="1" wrap="square" lIns="78364" tIns="39171" rIns="78364" bIns="39171" anchor="t" anchorCtr="0">
            <a:spAutoFit/>
          </a:bodyPr>
          <a:lstStyle/>
          <a:p>
            <a:r>
              <a:rPr lang="en-US" sz="5143" i="1">
                <a:solidFill>
                  <a:srgbClr val="D8D8D8"/>
                </a:solidFill>
                <a:latin typeface="Calibri"/>
                <a:ea typeface="Calibri"/>
                <a:cs typeface="Calibri"/>
                <a:sym typeface="Calibri"/>
              </a:rPr>
              <a:t>Emily Kymes, MBA</a:t>
            </a:r>
            <a:r>
              <a:rPr lang="en-US" sz="5143" i="1" baseline="30000">
                <a:solidFill>
                  <a:srgbClr val="D8D8D8"/>
                </a:solidFill>
                <a:latin typeface="Calibri"/>
                <a:ea typeface="Calibri"/>
                <a:cs typeface="Calibri"/>
                <a:sym typeface="Calibri"/>
              </a:rPr>
              <a:t>1</a:t>
            </a:r>
            <a:r>
              <a:rPr lang="en-US" sz="5143" i="1">
                <a:solidFill>
                  <a:srgbClr val="D8D8D8"/>
                </a:solidFill>
                <a:latin typeface="Calibri"/>
                <a:ea typeface="Calibri"/>
                <a:cs typeface="Calibri"/>
                <a:sym typeface="Calibri"/>
              </a:rPr>
              <a:t>, Marjorie Rooney</a:t>
            </a:r>
            <a:r>
              <a:rPr lang="en-US" sz="5143" i="1" baseline="30000">
                <a:solidFill>
                  <a:srgbClr val="D8D8D8"/>
                </a:solidFill>
                <a:latin typeface="Calibri"/>
                <a:ea typeface="Calibri"/>
                <a:cs typeface="Calibri"/>
                <a:sym typeface="Calibri"/>
              </a:rPr>
              <a:t>2</a:t>
            </a:r>
            <a:r>
              <a:rPr lang="en-US" sz="5143" i="1">
                <a:solidFill>
                  <a:srgbClr val="D8D8D8"/>
                </a:solidFill>
                <a:latin typeface="Calibri"/>
                <a:ea typeface="Calibri"/>
                <a:cs typeface="Calibri"/>
                <a:sym typeface="Calibri"/>
              </a:rPr>
              <a:t>, Caitlin Ball, Sarah Nelson, Karley Koch D.O., Sarah Hall D.O. </a:t>
            </a:r>
            <a:endParaRPr sz="900">
              <a:solidFill>
                <a:schemeClr val="dk1"/>
              </a:solidFill>
              <a:latin typeface="Calibri"/>
              <a:ea typeface="Calibri"/>
              <a:cs typeface="Calibri"/>
              <a:sym typeface="Calibri"/>
            </a:endParaRPr>
          </a:p>
          <a:p>
            <a:br>
              <a:rPr lang="en-US" sz="900">
                <a:solidFill>
                  <a:schemeClr val="dk1"/>
                </a:solidFill>
                <a:latin typeface="Calibri"/>
                <a:ea typeface="Calibri"/>
                <a:cs typeface="Calibri"/>
                <a:sym typeface="Calibri"/>
              </a:rPr>
            </a:br>
            <a:endParaRPr sz="5143" i="1">
              <a:solidFill>
                <a:srgbClr val="D8D8D8"/>
              </a:solidFill>
              <a:latin typeface="Calibri"/>
              <a:ea typeface="Calibri"/>
              <a:cs typeface="Calibri"/>
              <a:sym typeface="Calibri"/>
            </a:endParaRPr>
          </a:p>
        </p:txBody>
      </p:sp>
      <p:sp>
        <p:nvSpPr>
          <p:cNvPr id="92" name="Google Shape;92;p1"/>
          <p:cNvSpPr txBox="1"/>
          <p:nvPr/>
        </p:nvSpPr>
        <p:spPr>
          <a:xfrm>
            <a:off x="2131910" y="6907726"/>
            <a:ext cx="7711152" cy="870542"/>
          </a:xfrm>
          <a:prstGeom prst="rect">
            <a:avLst/>
          </a:prstGeom>
          <a:noFill/>
          <a:ln>
            <a:noFill/>
          </a:ln>
        </p:spPr>
        <p:txBody>
          <a:bodyPr spcFirstLastPara="1" wrap="square" lIns="78364" tIns="39171" rIns="78364" bIns="39171" anchor="t" anchorCtr="0">
            <a:spAutoFit/>
          </a:bodyPr>
          <a:lstStyle/>
          <a:p>
            <a:r>
              <a:rPr lang="en-US" sz="5143" b="1">
                <a:solidFill>
                  <a:srgbClr val="DB5D20"/>
                </a:solidFill>
                <a:latin typeface="Calibri"/>
                <a:ea typeface="Calibri"/>
                <a:cs typeface="Calibri"/>
                <a:sym typeface="Calibri"/>
              </a:rPr>
              <a:t>INTRODUCTION</a:t>
            </a:r>
            <a:endParaRPr sz="1029"/>
          </a:p>
        </p:txBody>
      </p:sp>
      <p:sp>
        <p:nvSpPr>
          <p:cNvPr id="93" name="Google Shape;93;p1"/>
          <p:cNvSpPr txBox="1"/>
          <p:nvPr/>
        </p:nvSpPr>
        <p:spPr>
          <a:xfrm>
            <a:off x="2131886" y="7593069"/>
            <a:ext cx="7711200" cy="7702861"/>
          </a:xfrm>
          <a:prstGeom prst="rect">
            <a:avLst/>
          </a:prstGeom>
          <a:noFill/>
          <a:ln>
            <a:noFill/>
          </a:ln>
        </p:spPr>
        <p:txBody>
          <a:bodyPr spcFirstLastPara="1" wrap="square" lIns="78364" tIns="39171" rIns="78364" bIns="39171" anchor="t" anchorCtr="0">
            <a:spAutoFit/>
          </a:bodyPr>
          <a:lstStyle/>
          <a:p>
            <a:pPr indent="10885">
              <a:buClr>
                <a:schemeClr val="dk1"/>
              </a:buClr>
              <a:buSzPts val="1100"/>
            </a:pPr>
            <a:r>
              <a:rPr lang="en-US" sz="2914">
                <a:solidFill>
                  <a:schemeClr val="dk1"/>
                </a:solidFill>
                <a:latin typeface="Calibri"/>
                <a:ea typeface="Calibri"/>
                <a:cs typeface="Calibri"/>
                <a:sym typeface="Calibri"/>
              </a:rPr>
              <a:t>Neonatal mortality rates are highest in developing countries, primarily due to a lack of healthcare.</a:t>
            </a:r>
            <a:r>
              <a:rPr lang="en-US" sz="2914" baseline="30000">
                <a:solidFill>
                  <a:schemeClr val="dk1"/>
                </a:solidFill>
                <a:latin typeface="Calibri"/>
                <a:ea typeface="Calibri"/>
                <a:cs typeface="Calibri"/>
                <a:sym typeface="Calibri"/>
              </a:rPr>
              <a:t>1</a:t>
            </a:r>
            <a:r>
              <a:rPr lang="en-US" sz="2828">
                <a:solidFill>
                  <a:schemeClr val="dk1"/>
                </a:solidFill>
                <a:latin typeface="Calibri"/>
                <a:ea typeface="Calibri"/>
                <a:cs typeface="Calibri"/>
                <a:sym typeface="Calibri"/>
              </a:rPr>
              <a:t> </a:t>
            </a:r>
            <a:r>
              <a:rPr lang="en-US" sz="2914">
                <a:solidFill>
                  <a:schemeClr val="dk1"/>
                </a:solidFill>
                <a:latin typeface="Calibri"/>
                <a:ea typeface="Calibri"/>
                <a:cs typeface="Calibri"/>
                <a:sym typeface="Calibri"/>
              </a:rPr>
              <a:t>This was witnessed first-hand during a global health trip to Malawi, Africa in 2023. One such way to reduce neonatal mortality rates is the teaching and implementation of quality neonatal resuscitation in healthcare facilities. In response to high worldwide neonatal mortality rates, the American Academy of Pediatrics (AAP) created the Neonatal Resuscitation Program (NRP). Subsequently, the Helping Babies Breathe (HBB) curriculum, a subset of NRP, has been shown to reduce neonatal mortality rates in developing countries  where resources are further limited. The goal of this project is to provide HBB training resources and education to hospital staff members at Child Legacy International (CLI).  </a:t>
            </a:r>
            <a:endParaRPr sz="2914">
              <a:latin typeface="Calibri"/>
              <a:ea typeface="Calibri"/>
              <a:cs typeface="Calibri"/>
              <a:sym typeface="Calibri"/>
            </a:endParaRPr>
          </a:p>
        </p:txBody>
      </p:sp>
      <p:sp>
        <p:nvSpPr>
          <p:cNvPr id="94" name="Google Shape;94;p1"/>
          <p:cNvSpPr txBox="1"/>
          <p:nvPr/>
        </p:nvSpPr>
        <p:spPr>
          <a:xfrm>
            <a:off x="2131886" y="15404045"/>
            <a:ext cx="7711200" cy="870542"/>
          </a:xfrm>
          <a:prstGeom prst="rect">
            <a:avLst/>
          </a:prstGeom>
          <a:noFill/>
          <a:ln>
            <a:noFill/>
          </a:ln>
        </p:spPr>
        <p:txBody>
          <a:bodyPr spcFirstLastPara="1" wrap="square" lIns="78364" tIns="39171" rIns="78364" bIns="39171" anchor="t" anchorCtr="0">
            <a:spAutoFit/>
          </a:bodyPr>
          <a:lstStyle/>
          <a:p>
            <a:r>
              <a:rPr lang="en-US" sz="5143" b="1">
                <a:solidFill>
                  <a:srgbClr val="DB5D20"/>
                </a:solidFill>
                <a:latin typeface="Calibri"/>
                <a:ea typeface="Calibri"/>
                <a:cs typeface="Calibri"/>
                <a:sym typeface="Calibri"/>
              </a:rPr>
              <a:t>OBJECTIVES</a:t>
            </a:r>
            <a:endParaRPr sz="1029"/>
          </a:p>
        </p:txBody>
      </p:sp>
      <p:sp>
        <p:nvSpPr>
          <p:cNvPr id="95" name="Google Shape;95;p1"/>
          <p:cNvSpPr txBox="1"/>
          <p:nvPr/>
        </p:nvSpPr>
        <p:spPr>
          <a:xfrm>
            <a:off x="2065701" y="16163819"/>
            <a:ext cx="7711200" cy="4827843"/>
          </a:xfrm>
          <a:prstGeom prst="rect">
            <a:avLst/>
          </a:prstGeom>
          <a:noFill/>
          <a:ln>
            <a:noFill/>
          </a:ln>
        </p:spPr>
        <p:txBody>
          <a:bodyPr spcFirstLastPara="1" wrap="square" lIns="78364" tIns="39171" rIns="78364" bIns="39171" anchor="t" anchorCtr="0">
            <a:spAutoFit/>
          </a:bodyPr>
          <a:lstStyle/>
          <a:p>
            <a:r>
              <a:rPr lang="en-US" sz="3086">
                <a:solidFill>
                  <a:schemeClr val="dk1"/>
                </a:solidFill>
                <a:latin typeface="Calibri"/>
                <a:ea typeface="Calibri"/>
                <a:cs typeface="Calibri"/>
                <a:sym typeface="Calibri"/>
              </a:rPr>
              <a:t>The overall goal of this project is to improve provider education and knowledge in times of neonatal crisis by gaining confidence and competency in the tenets of Helping Babies Breathe. While HBB has been implemented in Malawi</a:t>
            </a:r>
            <a:r>
              <a:rPr lang="en-US" sz="3086" baseline="30000">
                <a:solidFill>
                  <a:schemeClr val="dk1"/>
                </a:solidFill>
                <a:latin typeface="Calibri"/>
                <a:ea typeface="Calibri"/>
                <a:cs typeface="Calibri"/>
                <a:sym typeface="Calibri"/>
              </a:rPr>
              <a:t>2</a:t>
            </a:r>
            <a:r>
              <a:rPr lang="en-US" sz="3086">
                <a:solidFill>
                  <a:schemeClr val="dk1"/>
                </a:solidFill>
                <a:latin typeface="Calibri"/>
                <a:ea typeface="Calibri"/>
                <a:cs typeface="Calibri"/>
                <a:sym typeface="Calibri"/>
              </a:rPr>
              <a:t>, it was not known to the providers at Child Legacy International (CLI) Hospital where OSU-COM students and doctors visited. Thus, training providers in the curriculum may improve overall birth outcomes at CLI Hospital. </a:t>
            </a:r>
            <a:endParaRPr sz="1029"/>
          </a:p>
        </p:txBody>
      </p:sp>
      <p:sp>
        <p:nvSpPr>
          <p:cNvPr id="96" name="Google Shape;96;p1"/>
          <p:cNvSpPr txBox="1"/>
          <p:nvPr/>
        </p:nvSpPr>
        <p:spPr>
          <a:xfrm>
            <a:off x="2131886" y="21127888"/>
            <a:ext cx="7711200" cy="870542"/>
          </a:xfrm>
          <a:prstGeom prst="rect">
            <a:avLst/>
          </a:prstGeom>
          <a:noFill/>
          <a:ln>
            <a:noFill/>
          </a:ln>
        </p:spPr>
        <p:txBody>
          <a:bodyPr spcFirstLastPara="1" wrap="square" lIns="78364" tIns="39171" rIns="78364" bIns="39171" anchor="t" anchorCtr="0">
            <a:spAutoFit/>
          </a:bodyPr>
          <a:lstStyle/>
          <a:p>
            <a:r>
              <a:rPr lang="en-US" sz="5143" b="1">
                <a:solidFill>
                  <a:srgbClr val="DB5D20"/>
                </a:solidFill>
                <a:latin typeface="Calibri"/>
                <a:ea typeface="Calibri"/>
                <a:cs typeface="Calibri"/>
                <a:sym typeface="Calibri"/>
              </a:rPr>
              <a:t>METHODS</a:t>
            </a:r>
            <a:endParaRPr sz="1029"/>
          </a:p>
        </p:txBody>
      </p:sp>
      <p:sp>
        <p:nvSpPr>
          <p:cNvPr id="97" name="Google Shape;97;p1"/>
          <p:cNvSpPr txBox="1"/>
          <p:nvPr/>
        </p:nvSpPr>
        <p:spPr>
          <a:xfrm>
            <a:off x="2065701" y="21853736"/>
            <a:ext cx="7711200" cy="9101705"/>
          </a:xfrm>
          <a:prstGeom prst="rect">
            <a:avLst/>
          </a:prstGeom>
          <a:noFill/>
          <a:ln>
            <a:noFill/>
          </a:ln>
        </p:spPr>
        <p:txBody>
          <a:bodyPr spcFirstLastPara="1" wrap="square" lIns="78364" tIns="39171" rIns="78364" bIns="39171" anchor="t" anchorCtr="0">
            <a:spAutoFit/>
          </a:bodyPr>
          <a:lstStyle/>
          <a:p>
            <a:r>
              <a:rPr lang="en-US" sz="3086">
                <a:solidFill>
                  <a:schemeClr val="dk1"/>
                </a:solidFill>
                <a:latin typeface="Calibri"/>
                <a:ea typeface="Calibri"/>
                <a:cs typeface="Calibri"/>
                <a:sym typeface="Calibri"/>
              </a:rPr>
              <a:t>Preliminary surveys were sent to the lead physician at CLI Hospital to distribute among colleagues, staff, and other members of the care team to ascertain their knowledge and level of comfort in providing life saving measures on newborns. Those survey results were analyzed, and a presentation video detailing the “How-to” of HBB was sent to CLI. Researchers were available to answer questions or help the team problem-solve any specific issues that arose. Additional handouts, informational brochures, training video and PowerPoint presentations were also provided to the staff. After 3 months time, a post-survey will be completed to determine whether overall improvements in education and understanding of HBB were made. Results will be analyzed to determine changes in competency.</a:t>
            </a:r>
            <a:endParaRPr sz="1029"/>
          </a:p>
        </p:txBody>
      </p:sp>
      <p:sp>
        <p:nvSpPr>
          <p:cNvPr id="98" name="Google Shape;98;p1"/>
          <p:cNvSpPr txBox="1"/>
          <p:nvPr/>
        </p:nvSpPr>
        <p:spPr>
          <a:xfrm>
            <a:off x="34059699" y="6953180"/>
            <a:ext cx="7711152" cy="870542"/>
          </a:xfrm>
          <a:prstGeom prst="rect">
            <a:avLst/>
          </a:prstGeom>
          <a:noFill/>
          <a:ln>
            <a:noFill/>
          </a:ln>
        </p:spPr>
        <p:txBody>
          <a:bodyPr spcFirstLastPara="1" wrap="square" lIns="78364" tIns="39171" rIns="78364" bIns="39171" anchor="t" anchorCtr="0">
            <a:spAutoFit/>
          </a:bodyPr>
          <a:lstStyle/>
          <a:p>
            <a:r>
              <a:rPr lang="en-US" sz="5143" b="1">
                <a:solidFill>
                  <a:srgbClr val="DB5D20"/>
                </a:solidFill>
                <a:latin typeface="Calibri"/>
                <a:ea typeface="Calibri"/>
                <a:cs typeface="Calibri"/>
                <a:sym typeface="Calibri"/>
              </a:rPr>
              <a:t>CONCLUSION</a:t>
            </a:r>
            <a:endParaRPr sz="1029"/>
          </a:p>
        </p:txBody>
      </p:sp>
      <p:sp>
        <p:nvSpPr>
          <p:cNvPr id="99" name="Google Shape;99;p1"/>
          <p:cNvSpPr txBox="1"/>
          <p:nvPr/>
        </p:nvSpPr>
        <p:spPr>
          <a:xfrm>
            <a:off x="34059699" y="7892258"/>
            <a:ext cx="7711200" cy="8374327"/>
          </a:xfrm>
          <a:prstGeom prst="rect">
            <a:avLst/>
          </a:prstGeom>
          <a:noFill/>
          <a:ln>
            <a:noFill/>
          </a:ln>
        </p:spPr>
        <p:txBody>
          <a:bodyPr spcFirstLastPara="1" wrap="square" lIns="78364" tIns="39171" rIns="78364" bIns="39171" anchor="t" anchorCtr="0">
            <a:spAutoFit/>
          </a:bodyPr>
          <a:lstStyle/>
          <a:p>
            <a:pPr>
              <a:buClr>
                <a:schemeClr val="dk1"/>
              </a:buClr>
              <a:buSzPts val="1100"/>
            </a:pPr>
            <a:r>
              <a:rPr lang="en-US" sz="3171">
                <a:solidFill>
                  <a:schemeClr val="dk1"/>
                </a:solidFill>
                <a:latin typeface="Calibri"/>
                <a:ea typeface="Calibri"/>
                <a:cs typeface="Calibri"/>
                <a:sym typeface="Calibri"/>
              </a:rPr>
              <a:t>Thorough implementation of HBB is proven to reduce the mortality rates of neonates. Based on firsthand experience from working at CLI in Malawi, Africa, the staff members knowledge of NRP was lacking. It is expected that with proper training and resources, the knowledge and understanding of when and how to use HBB on neonates will improve with this quality improvement project. And with improved knowledge and implementation of HBB, neonatal mortality rates should also decrease as has been shown worldwide by the AAP. Results and conclusions from this project are currently pending. </a:t>
            </a:r>
            <a:endParaRPr sz="3171">
              <a:solidFill>
                <a:schemeClr val="dk1"/>
              </a:solidFill>
              <a:latin typeface="Calibri"/>
              <a:ea typeface="Calibri"/>
              <a:cs typeface="Calibri"/>
              <a:sym typeface="Calibri"/>
            </a:endParaRPr>
          </a:p>
          <a:p>
            <a:pPr>
              <a:buClr>
                <a:schemeClr val="dk1"/>
              </a:buClr>
              <a:buSzPts val="1100"/>
            </a:pPr>
            <a:endParaRPr sz="3171">
              <a:solidFill>
                <a:schemeClr val="dk1"/>
              </a:solidFill>
              <a:latin typeface="Calibri"/>
              <a:ea typeface="Calibri"/>
              <a:cs typeface="Calibri"/>
              <a:sym typeface="Calibri"/>
            </a:endParaRPr>
          </a:p>
          <a:p>
            <a:endParaRPr sz="3171">
              <a:solidFill>
                <a:schemeClr val="dk1"/>
              </a:solidFill>
              <a:latin typeface="Calibri"/>
              <a:ea typeface="Calibri"/>
              <a:cs typeface="Calibri"/>
              <a:sym typeface="Calibri"/>
            </a:endParaRPr>
          </a:p>
        </p:txBody>
      </p:sp>
      <p:sp>
        <p:nvSpPr>
          <p:cNvPr id="100" name="Google Shape;100;p1"/>
          <p:cNvSpPr txBox="1"/>
          <p:nvPr/>
        </p:nvSpPr>
        <p:spPr>
          <a:xfrm>
            <a:off x="11339930" y="6953180"/>
            <a:ext cx="21954086" cy="870542"/>
          </a:xfrm>
          <a:prstGeom prst="rect">
            <a:avLst/>
          </a:prstGeom>
          <a:noFill/>
          <a:ln>
            <a:noFill/>
          </a:ln>
        </p:spPr>
        <p:txBody>
          <a:bodyPr spcFirstLastPara="1" wrap="square" lIns="78364" tIns="39171" rIns="78364" bIns="39171" anchor="t" anchorCtr="0">
            <a:spAutoFit/>
          </a:bodyPr>
          <a:lstStyle/>
          <a:p>
            <a:r>
              <a:rPr lang="en-US" sz="5143" b="1">
                <a:solidFill>
                  <a:srgbClr val="DB5D20"/>
                </a:solidFill>
                <a:latin typeface="Calibri"/>
                <a:ea typeface="Calibri"/>
                <a:cs typeface="Calibri"/>
                <a:sym typeface="Calibri"/>
              </a:rPr>
              <a:t>RESULTS</a:t>
            </a:r>
            <a:endParaRPr sz="1029"/>
          </a:p>
        </p:txBody>
      </p:sp>
      <p:pic>
        <p:nvPicPr>
          <p:cNvPr id="101" name="Google Shape;101;p1" descr="Petemug 2.eps"/>
          <p:cNvPicPr preferRelativeResize="0"/>
          <p:nvPr/>
        </p:nvPicPr>
        <p:blipFill rotWithShape="1">
          <a:blip r:embed="rId3">
            <a:alphaModFix amt="10000"/>
          </a:blip>
          <a:srcRect/>
          <a:stretch/>
        </p:blipFill>
        <p:spPr>
          <a:xfrm>
            <a:off x="25254139" y="10789788"/>
            <a:ext cx="18637069" cy="21896462"/>
          </a:xfrm>
          <a:prstGeom prst="rect">
            <a:avLst/>
          </a:prstGeom>
          <a:noFill/>
          <a:ln>
            <a:noFill/>
          </a:ln>
        </p:spPr>
      </p:pic>
      <p:sp>
        <p:nvSpPr>
          <p:cNvPr id="102" name="Google Shape;102;p1"/>
          <p:cNvSpPr txBox="1"/>
          <p:nvPr/>
        </p:nvSpPr>
        <p:spPr>
          <a:xfrm>
            <a:off x="34281039" y="21531315"/>
            <a:ext cx="7711200" cy="1345351"/>
          </a:xfrm>
          <a:prstGeom prst="rect">
            <a:avLst/>
          </a:prstGeom>
          <a:noFill/>
          <a:ln>
            <a:noFill/>
          </a:ln>
        </p:spPr>
        <p:txBody>
          <a:bodyPr spcFirstLastPara="1" wrap="square" lIns="78364" tIns="39171" rIns="78364" bIns="39171" anchor="t" anchorCtr="0">
            <a:spAutoFit/>
          </a:bodyPr>
          <a:lstStyle/>
          <a:p>
            <a:r>
              <a:rPr lang="en-US" sz="4114" b="1">
                <a:solidFill>
                  <a:srgbClr val="DB5D20"/>
                </a:solidFill>
                <a:latin typeface="Calibri"/>
                <a:ea typeface="Calibri"/>
                <a:cs typeface="Calibri"/>
                <a:sym typeface="Calibri"/>
              </a:rPr>
              <a:t>REFERENCES OR ACKNOWLEDGEMENTS</a:t>
            </a:r>
            <a:endParaRPr sz="1029"/>
          </a:p>
        </p:txBody>
      </p:sp>
      <p:sp>
        <p:nvSpPr>
          <p:cNvPr id="103" name="Google Shape;103;p1"/>
          <p:cNvSpPr txBox="1"/>
          <p:nvPr/>
        </p:nvSpPr>
        <p:spPr>
          <a:xfrm>
            <a:off x="30904540" y="23139729"/>
            <a:ext cx="11087743" cy="6449056"/>
          </a:xfrm>
          <a:prstGeom prst="rect">
            <a:avLst/>
          </a:prstGeom>
          <a:noFill/>
          <a:ln>
            <a:noFill/>
          </a:ln>
        </p:spPr>
        <p:txBody>
          <a:bodyPr spcFirstLastPara="1" wrap="square" lIns="78364" tIns="39171" rIns="78364" bIns="39171" anchor="t" anchorCtr="0">
            <a:spAutoFit/>
          </a:bodyPr>
          <a:lstStyle/>
          <a:p>
            <a:pPr>
              <a:lnSpc>
                <a:spcPct val="115000"/>
              </a:lnSpc>
              <a:buClr>
                <a:schemeClr val="dk1"/>
              </a:buClr>
              <a:buSzPts val="1100"/>
            </a:pPr>
            <a:endParaRPr sz="2571">
              <a:solidFill>
                <a:schemeClr val="dk1"/>
              </a:solidFill>
              <a:latin typeface="Calibri"/>
              <a:ea typeface="Calibri"/>
              <a:cs typeface="Calibri"/>
              <a:sym typeface="Calibri"/>
            </a:endParaRPr>
          </a:p>
          <a:p>
            <a:pPr>
              <a:lnSpc>
                <a:spcPct val="115000"/>
              </a:lnSpc>
              <a:buClr>
                <a:schemeClr val="dk1"/>
              </a:buClr>
              <a:buSzPts val="1100"/>
            </a:pPr>
            <a:r>
              <a:rPr lang="en-US" sz="2571" baseline="30000">
                <a:solidFill>
                  <a:schemeClr val="dk1"/>
                </a:solidFill>
                <a:latin typeface="Calibri"/>
                <a:ea typeface="Calibri"/>
                <a:cs typeface="Calibri"/>
                <a:sym typeface="Calibri"/>
              </a:rPr>
              <a:t>1</a:t>
            </a:r>
            <a:r>
              <a:rPr lang="en-US" sz="2571">
                <a:solidFill>
                  <a:schemeClr val="dk1"/>
                </a:solidFill>
                <a:latin typeface="Calibri"/>
                <a:ea typeface="Calibri"/>
                <a:cs typeface="Calibri"/>
                <a:sym typeface="Calibri"/>
              </a:rPr>
              <a:t>Vivek V. Shukla, Waldemar A. Carlo, Susan Niermeyer, Ruth Guinsburg. </a:t>
            </a:r>
            <a:r>
              <a:rPr lang="en-US" sz="2571" i="1">
                <a:solidFill>
                  <a:schemeClr val="dk1"/>
                </a:solidFill>
                <a:latin typeface="Calibri"/>
                <a:ea typeface="Calibri"/>
                <a:cs typeface="Calibri"/>
                <a:sym typeface="Calibri"/>
              </a:rPr>
              <a:t>Neonatal resuscitation from a global perspective</a:t>
            </a:r>
            <a:r>
              <a:rPr lang="en-US" sz="2571">
                <a:solidFill>
                  <a:schemeClr val="dk1"/>
                </a:solidFill>
                <a:latin typeface="Calibri"/>
                <a:ea typeface="Calibri"/>
                <a:cs typeface="Calibri"/>
                <a:sym typeface="Calibri"/>
              </a:rPr>
              <a:t>, Seminars in Perinatology Volume 46, Issue 6, 2022. https://doi.org/10.1016/j.semperi.2022.151630. </a:t>
            </a:r>
            <a:endParaRPr sz="2571">
              <a:solidFill>
                <a:schemeClr val="dk1"/>
              </a:solidFill>
              <a:latin typeface="Calibri"/>
              <a:ea typeface="Calibri"/>
              <a:cs typeface="Calibri"/>
              <a:sym typeface="Calibri"/>
            </a:endParaRPr>
          </a:p>
          <a:p>
            <a:pPr>
              <a:lnSpc>
                <a:spcPct val="115000"/>
              </a:lnSpc>
              <a:buClr>
                <a:schemeClr val="dk1"/>
              </a:buClr>
              <a:buSzPts val="1100"/>
            </a:pPr>
            <a:r>
              <a:rPr lang="en-US" sz="2571"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https://www.sciencedirect.com/science/article/pii/S014600052200060X</a:t>
            </a:r>
            <a:endParaRPr sz="2571">
              <a:solidFill>
                <a:schemeClr val="dk1"/>
              </a:solidFill>
              <a:latin typeface="Calibri"/>
              <a:ea typeface="Calibri"/>
              <a:cs typeface="Calibri"/>
              <a:sym typeface="Calibri"/>
            </a:endParaRPr>
          </a:p>
          <a:p>
            <a:pPr>
              <a:lnSpc>
                <a:spcPct val="115000"/>
              </a:lnSpc>
              <a:buClr>
                <a:schemeClr val="dk1"/>
              </a:buClr>
              <a:buSzPts val="1100"/>
            </a:pPr>
            <a:r>
              <a:rPr lang="en-US" sz="2571" baseline="30000">
                <a:solidFill>
                  <a:schemeClr val="dk1"/>
                </a:solidFill>
                <a:latin typeface="Calibri"/>
                <a:ea typeface="Calibri"/>
                <a:cs typeface="Calibri"/>
                <a:sym typeface="Calibri"/>
              </a:rPr>
              <a:t>2</a:t>
            </a:r>
            <a:r>
              <a:rPr lang="en-US" sz="2571">
                <a:solidFill>
                  <a:schemeClr val="dk1"/>
                </a:solidFill>
                <a:latin typeface="Calibri"/>
                <a:ea typeface="Calibri"/>
                <a:cs typeface="Calibri"/>
                <a:sym typeface="Calibri"/>
              </a:rPr>
              <a:t>UNICEF, WHO, United Nations, &amp; World Bank Group. (2023, May 22). </a:t>
            </a:r>
            <a:r>
              <a:rPr lang="en-US" sz="2571" i="1">
                <a:solidFill>
                  <a:schemeClr val="dk1"/>
                </a:solidFill>
                <a:latin typeface="Calibri"/>
                <a:ea typeface="Calibri"/>
                <a:cs typeface="Calibri"/>
                <a:sym typeface="Calibri"/>
              </a:rPr>
              <a:t>Malawi (MWI) - demographics, Health &amp; Infant Mortality</a:t>
            </a:r>
            <a:r>
              <a:rPr lang="en-US" sz="2571">
                <a:solidFill>
                  <a:schemeClr val="dk1"/>
                </a:solidFill>
                <a:latin typeface="Calibri"/>
                <a:ea typeface="Calibri"/>
                <a:cs typeface="Calibri"/>
                <a:sym typeface="Calibri"/>
              </a:rPr>
              <a:t>. UNICEF Data. </a:t>
            </a:r>
            <a:r>
              <a:rPr lang="en-US" sz="2571"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https://data.unicef.org/country/mwi/</a:t>
            </a:r>
            <a:r>
              <a:rPr lang="en-US" sz="2571">
                <a:solidFill>
                  <a:schemeClr val="dk1"/>
                </a:solidFill>
                <a:latin typeface="Calibri"/>
                <a:ea typeface="Calibri"/>
                <a:cs typeface="Calibri"/>
                <a:sym typeface="Calibri"/>
              </a:rPr>
              <a:t>  </a:t>
            </a:r>
            <a:endParaRPr sz="2571">
              <a:solidFill>
                <a:schemeClr val="dk1"/>
              </a:solidFill>
              <a:latin typeface="Calibri"/>
              <a:ea typeface="Calibri"/>
              <a:cs typeface="Calibri"/>
              <a:sym typeface="Calibri"/>
            </a:endParaRPr>
          </a:p>
          <a:p>
            <a:pPr>
              <a:lnSpc>
                <a:spcPct val="115000"/>
              </a:lnSpc>
              <a:buSzPts val="1100"/>
            </a:pPr>
            <a:r>
              <a:rPr lang="en-US" sz="2571" baseline="30000">
                <a:solidFill>
                  <a:schemeClr val="dk1"/>
                </a:solidFill>
                <a:latin typeface="Calibri"/>
                <a:ea typeface="Calibri"/>
                <a:cs typeface="Calibri"/>
                <a:sym typeface="Calibri"/>
              </a:rPr>
              <a:t>3 </a:t>
            </a:r>
            <a:r>
              <a:rPr lang="en-US" sz="2571">
                <a:solidFill>
                  <a:schemeClr val="dk1"/>
                </a:solidFill>
                <a:latin typeface="Calibri"/>
                <a:ea typeface="Calibri"/>
                <a:cs typeface="Calibri"/>
                <a:sym typeface="Calibri"/>
              </a:rPr>
              <a:t>Kamath-Rayne, B., Berkelhamer, S., KC, A. </a:t>
            </a:r>
            <a:r>
              <a:rPr lang="en-US" sz="2571" i="1">
                <a:solidFill>
                  <a:schemeClr val="dk1"/>
                </a:solidFill>
                <a:latin typeface="Calibri"/>
                <a:ea typeface="Calibri"/>
                <a:cs typeface="Calibri"/>
                <a:sym typeface="Calibri"/>
              </a:rPr>
              <a:t>et al.</a:t>
            </a:r>
            <a:r>
              <a:rPr lang="en-US" sz="2571">
                <a:solidFill>
                  <a:schemeClr val="dk1"/>
                </a:solidFill>
                <a:latin typeface="Calibri"/>
                <a:ea typeface="Calibri"/>
                <a:cs typeface="Calibri"/>
                <a:sym typeface="Calibri"/>
              </a:rPr>
              <a:t> Neonatal resuscitation in global health settings: an examination of the past to prepare for the future. </a:t>
            </a:r>
            <a:r>
              <a:rPr lang="en-US" sz="2571" i="1">
                <a:solidFill>
                  <a:schemeClr val="dk1"/>
                </a:solidFill>
                <a:latin typeface="Calibri"/>
                <a:ea typeface="Calibri"/>
                <a:cs typeface="Calibri"/>
                <a:sym typeface="Calibri"/>
              </a:rPr>
              <a:t>Pediatr Res</a:t>
            </a:r>
            <a:r>
              <a:rPr lang="en-US" sz="2571">
                <a:solidFill>
                  <a:schemeClr val="dk1"/>
                </a:solidFill>
                <a:latin typeface="Calibri"/>
                <a:ea typeface="Calibri"/>
                <a:cs typeface="Calibri"/>
                <a:sym typeface="Calibri"/>
              </a:rPr>
              <a:t> 82, 194–200 (2017). </a:t>
            </a:r>
            <a:r>
              <a:rPr lang="en-US" sz="2571" u="sng">
                <a:solidFill>
                  <a:srgbClr val="1155C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https://doi.org/10.1038/pr.2017.48</a:t>
            </a:r>
            <a:r>
              <a:rPr lang="en-US" sz="2571">
                <a:solidFill>
                  <a:srgbClr val="222222"/>
                </a:solidFill>
                <a:latin typeface="Calibri"/>
                <a:ea typeface="Calibri"/>
                <a:cs typeface="Calibri"/>
                <a:sym typeface="Calibri"/>
              </a:rPr>
              <a:t> </a:t>
            </a:r>
            <a:endParaRPr sz="2571">
              <a:solidFill>
                <a:schemeClr val="dk1"/>
              </a:solidFill>
              <a:latin typeface="Calibri"/>
              <a:ea typeface="Calibri"/>
              <a:cs typeface="Calibri"/>
              <a:sym typeface="Calibri"/>
            </a:endParaRPr>
          </a:p>
          <a:p>
            <a:pPr>
              <a:lnSpc>
                <a:spcPct val="115000"/>
              </a:lnSpc>
              <a:buSzPts val="1100"/>
            </a:pPr>
            <a:r>
              <a:rPr lang="en-US" sz="2571" baseline="30000">
                <a:solidFill>
                  <a:schemeClr val="dk1"/>
                </a:solidFill>
                <a:latin typeface="Calibri"/>
                <a:ea typeface="Calibri"/>
                <a:cs typeface="Calibri"/>
                <a:sym typeface="Calibri"/>
              </a:rPr>
              <a:t>4 </a:t>
            </a:r>
            <a:r>
              <a:rPr lang="en-US" sz="2571">
                <a:solidFill>
                  <a:schemeClr val="dk1"/>
                </a:solidFill>
                <a:latin typeface="Calibri"/>
                <a:ea typeface="Calibri"/>
                <a:cs typeface="Calibri"/>
                <a:sym typeface="Calibri"/>
              </a:rPr>
              <a:t>American Academy of Pediatrics. (2016). </a:t>
            </a:r>
            <a:r>
              <a:rPr lang="en-US" sz="2571" i="1">
                <a:solidFill>
                  <a:schemeClr val="dk1"/>
                </a:solidFill>
                <a:latin typeface="Calibri"/>
                <a:ea typeface="Calibri"/>
                <a:cs typeface="Calibri"/>
                <a:sym typeface="Calibri"/>
              </a:rPr>
              <a:t>Helping Babies Breathe (2nd Edition)</a:t>
            </a:r>
            <a:r>
              <a:rPr lang="en-US" sz="2571">
                <a:solidFill>
                  <a:schemeClr val="dk1"/>
                </a:solidFill>
                <a:latin typeface="Calibri"/>
                <a:ea typeface="Calibri"/>
                <a:cs typeface="Calibri"/>
                <a:sym typeface="Calibri"/>
              </a:rPr>
              <a:t>. </a:t>
            </a:r>
            <a:r>
              <a:rPr lang="en-US" sz="2571" u="sng">
                <a:solidFill>
                  <a:srgbClr val="0277BD"/>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https://www.aap.org/globalassets/international-resources/HBB_2nd_English_Africa_ProviderGuide_Approved.pdf</a:t>
            </a:r>
            <a:r>
              <a:rPr lang="en-US" sz="2571">
                <a:solidFill>
                  <a:schemeClr val="dk1"/>
                </a:solidFill>
                <a:latin typeface="Calibri"/>
                <a:ea typeface="Calibri"/>
                <a:cs typeface="Calibri"/>
                <a:sym typeface="Calibri"/>
              </a:rPr>
              <a:t> </a:t>
            </a:r>
            <a:endParaRPr sz="2571">
              <a:solidFill>
                <a:schemeClr val="dk1"/>
              </a:solidFill>
              <a:latin typeface="Calibri"/>
              <a:ea typeface="Calibri"/>
              <a:cs typeface="Calibri"/>
              <a:sym typeface="Calibri"/>
            </a:endParaRPr>
          </a:p>
        </p:txBody>
      </p:sp>
      <p:pic>
        <p:nvPicPr>
          <p:cNvPr id="104" name="Google Shape;104;p1"/>
          <p:cNvPicPr preferRelativeResize="0"/>
          <p:nvPr/>
        </p:nvPicPr>
        <p:blipFill rotWithShape="1">
          <a:blip r:embed="rId8">
            <a:alphaModFix/>
          </a:blip>
          <a:srcRect/>
          <a:stretch/>
        </p:blipFill>
        <p:spPr>
          <a:xfrm>
            <a:off x="29043086" y="1137469"/>
            <a:ext cx="14135682" cy="1883475"/>
          </a:xfrm>
          <a:prstGeom prst="rect">
            <a:avLst/>
          </a:prstGeom>
          <a:noFill/>
          <a:ln>
            <a:noFill/>
          </a:ln>
        </p:spPr>
      </p:pic>
      <p:pic>
        <p:nvPicPr>
          <p:cNvPr id="107" name="Google Shape;107;p1"/>
          <p:cNvPicPr preferRelativeResize="0"/>
          <p:nvPr/>
        </p:nvPicPr>
        <p:blipFill>
          <a:blip r:embed="rId9">
            <a:alphaModFix/>
          </a:blip>
          <a:stretch>
            <a:fillRect/>
          </a:stretch>
        </p:blipFill>
        <p:spPr>
          <a:xfrm>
            <a:off x="21099857" y="21857315"/>
            <a:ext cx="7000478" cy="8957121"/>
          </a:xfrm>
          <a:prstGeom prst="rect">
            <a:avLst/>
          </a:prstGeom>
          <a:noFill/>
          <a:ln>
            <a:noFill/>
          </a:ln>
        </p:spPr>
      </p:pic>
      <p:pic>
        <p:nvPicPr>
          <p:cNvPr id="109" name="Google Shape;109;p1"/>
          <p:cNvPicPr preferRelativeResize="0"/>
          <p:nvPr/>
        </p:nvPicPr>
        <p:blipFill>
          <a:blip r:embed="rId10">
            <a:alphaModFix/>
          </a:blip>
          <a:stretch>
            <a:fillRect/>
          </a:stretch>
        </p:blipFill>
        <p:spPr>
          <a:xfrm>
            <a:off x="21858557" y="7217873"/>
            <a:ext cx="10745486" cy="13910014"/>
          </a:xfrm>
          <a:prstGeom prst="rect">
            <a:avLst/>
          </a:prstGeom>
          <a:noFill/>
          <a:ln>
            <a:noFill/>
          </a:ln>
        </p:spPr>
      </p:pic>
      <p:pic>
        <p:nvPicPr>
          <p:cNvPr id="2" name="Picture 1">
            <a:extLst>
              <a:ext uri="{FF2B5EF4-FFF2-40B4-BE49-F238E27FC236}">
                <a16:creationId xmlns:a16="http://schemas.microsoft.com/office/drawing/2014/main" id="{ECF9C6AA-F8E5-B642-FF06-9F4FFECD5C9A}"/>
              </a:ext>
            </a:extLst>
          </p:cNvPr>
          <p:cNvPicPr>
            <a:picLocks noChangeAspect="1"/>
          </p:cNvPicPr>
          <p:nvPr/>
        </p:nvPicPr>
        <p:blipFill>
          <a:blip r:embed="rId11"/>
          <a:stretch>
            <a:fillRect/>
          </a:stretch>
        </p:blipFill>
        <p:spPr>
          <a:xfrm>
            <a:off x="11704875" y="7870325"/>
            <a:ext cx="8309175" cy="20772939"/>
          </a:xfrm>
          <a:prstGeom prst="rect">
            <a:avLst/>
          </a:prstGeom>
        </p:spPr>
      </p:pic>
      <p:sp>
        <p:nvSpPr>
          <p:cNvPr id="108" name="Google Shape;108;p1"/>
          <p:cNvSpPr txBox="1"/>
          <p:nvPr/>
        </p:nvSpPr>
        <p:spPr>
          <a:xfrm>
            <a:off x="12316924" y="28101313"/>
            <a:ext cx="7711200" cy="3535950"/>
          </a:xfrm>
          <a:prstGeom prst="rect">
            <a:avLst/>
          </a:prstGeom>
          <a:noFill/>
          <a:ln>
            <a:noFill/>
          </a:ln>
        </p:spPr>
        <p:txBody>
          <a:bodyPr spcFirstLastPara="1" wrap="square" lIns="78364" tIns="78364" rIns="78364" bIns="78364" anchor="t" anchorCtr="0">
            <a:noAutofit/>
          </a:bodyPr>
          <a:lstStyle/>
          <a:p>
            <a:r>
              <a:rPr lang="en-US" sz="3428">
                <a:solidFill>
                  <a:schemeClr val="dk1"/>
                </a:solidFill>
                <a:latin typeface="Calibri"/>
                <a:ea typeface="Calibri"/>
                <a:cs typeface="Calibri"/>
                <a:sym typeface="Calibri"/>
              </a:rPr>
              <a:t>Figure 1. Provider Handout for CLI using HBB Checklist by AAP</a:t>
            </a:r>
            <a:r>
              <a:rPr lang="en-US" sz="2571" baseline="30000">
                <a:solidFill>
                  <a:schemeClr val="dk1"/>
                </a:solidFill>
                <a:latin typeface="Calibri"/>
                <a:ea typeface="Calibri"/>
                <a:cs typeface="Calibri"/>
                <a:sym typeface="Calibri"/>
              </a:rPr>
              <a:t>4</a:t>
            </a:r>
            <a:endParaRPr sz="3428">
              <a:solidFill>
                <a:schemeClr val="dk1"/>
              </a:solidFill>
              <a:latin typeface="Calibri"/>
              <a:ea typeface="Calibri"/>
              <a:cs typeface="Calibri"/>
              <a:sym typeface="Calibri"/>
            </a:endParaRPr>
          </a:p>
          <a:p>
            <a:endParaRPr sz="3428">
              <a:solidFill>
                <a:schemeClr val="dk1"/>
              </a:solidFill>
              <a:latin typeface="Calibri"/>
              <a:ea typeface="Calibri"/>
              <a:cs typeface="Calibri"/>
              <a:sym typeface="Calibri"/>
            </a:endParaRPr>
          </a:p>
          <a:p>
            <a:r>
              <a:rPr lang="en-US" sz="3428">
                <a:solidFill>
                  <a:schemeClr val="dk1"/>
                </a:solidFill>
                <a:latin typeface="Calibri"/>
                <a:ea typeface="Calibri"/>
                <a:cs typeface="Calibri"/>
                <a:sym typeface="Calibri"/>
              </a:rPr>
              <a:t>Figure 2: Newborn Physical Exam and Assessment in Malawi, Africa</a:t>
            </a:r>
            <a:endParaRPr sz="3428">
              <a:solidFill>
                <a:schemeClr val="dk1"/>
              </a:solidFill>
              <a:latin typeface="Calibri"/>
              <a:ea typeface="Calibri"/>
              <a:cs typeface="Calibri"/>
              <a:sym typeface="Calibri"/>
            </a:endParaRPr>
          </a:p>
          <a:p>
            <a:endParaRPr sz="3428">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733</Words>
  <Application>Microsoft Office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Dohn</dc:creator>
  <cp:lastModifiedBy>Cummins, Lisa</cp:lastModifiedBy>
  <cp:revision>4</cp:revision>
  <dcterms:created xsi:type="dcterms:W3CDTF">2016-09-29T15:12:40Z</dcterms:created>
  <dcterms:modified xsi:type="dcterms:W3CDTF">2024-06-04T18:33:31Z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0x010100480BECC93AD622499EA1EECC78F8BC46</vt:lpwstr>
  </property>
</Properties>
</file>