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6" r:id="rId2"/>
  </p:sldIdLst>
  <p:sldSz cx="43891200" cy="329184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0368" userDrawn="1">
          <p15:clr>
            <a:srgbClr val="A4A3A4"/>
          </p15:clr>
        </p15:guide>
        <p15:guide id="2" pos="13824" userDrawn="1">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 roundtripDataSignature="AMtx7mjBp/BKWGT5ihKK7zw4kOKHPxdRF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2" d="100"/>
          <a:sy n="22" d="100"/>
        </p:scale>
        <p:origin x="1050" y="24"/>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notesMaster" Target="notesMasters/notesMaster1.xml"/><Relationship Id="rId7" Type="http://customschemas.google.com/relationships/presentationmetadata" Target="metadata"/><Relationship Id="rId2"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tableStyles" Target="tableStyles.xml"/><Relationship Id="rId10" Type="http://schemas.openxmlformats.org/officeDocument/2006/relationships/theme" Target="theme/theme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3291840" y="10226043"/>
            <a:ext cx="37307520" cy="7056120"/>
          </a:xfrm>
          <a:prstGeom prst="rect">
            <a:avLst/>
          </a:prstGeom>
          <a:noFill/>
          <a:ln>
            <a:noFill/>
          </a:ln>
        </p:spPr>
        <p:txBody>
          <a:bodyPr spcFirstLastPara="1" wrap="square" lIns="512050" tIns="256025" rIns="512050" bIns="256025"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
          <p:cNvSpPr txBox="1">
            <a:spLocks noGrp="1"/>
          </p:cNvSpPr>
          <p:nvPr>
            <p:ph type="subTitle" idx="1"/>
          </p:nvPr>
        </p:nvSpPr>
        <p:spPr>
          <a:xfrm>
            <a:off x="6583680" y="18653760"/>
            <a:ext cx="30723840" cy="8412480"/>
          </a:xfrm>
          <a:prstGeom prst="rect">
            <a:avLst/>
          </a:prstGeom>
          <a:noFill/>
          <a:ln>
            <a:noFill/>
          </a:ln>
        </p:spPr>
        <p:txBody>
          <a:bodyPr spcFirstLastPara="1" wrap="square" lIns="512050" tIns="256025" rIns="512050" bIns="256025" anchor="t" anchorCtr="0">
            <a:normAutofit/>
          </a:bodyPr>
          <a:lstStyle>
            <a:lvl1pPr lvl="0" algn="ctr">
              <a:lnSpc>
                <a:spcPct val="100000"/>
              </a:lnSpc>
              <a:spcBef>
                <a:spcPts val="3068"/>
              </a:spcBef>
              <a:spcAft>
                <a:spcPts val="0"/>
              </a:spcAft>
              <a:buClr>
                <a:srgbClr val="888888"/>
              </a:buClr>
              <a:buSzPts val="17900"/>
              <a:buNone/>
              <a:defRPr>
                <a:solidFill>
                  <a:srgbClr val="888888"/>
                </a:solidFill>
              </a:defRPr>
            </a:lvl1pPr>
            <a:lvl2pPr lvl="1" algn="ctr">
              <a:lnSpc>
                <a:spcPct val="100000"/>
              </a:lnSpc>
              <a:spcBef>
                <a:spcPts val="2691"/>
              </a:spcBef>
              <a:spcAft>
                <a:spcPts val="0"/>
              </a:spcAft>
              <a:buClr>
                <a:srgbClr val="888888"/>
              </a:buClr>
              <a:buSzPts val="15700"/>
              <a:buNone/>
              <a:defRPr>
                <a:solidFill>
                  <a:srgbClr val="888888"/>
                </a:solidFill>
              </a:defRPr>
            </a:lvl2pPr>
            <a:lvl3pPr lvl="2" algn="ctr">
              <a:lnSpc>
                <a:spcPct val="100000"/>
              </a:lnSpc>
              <a:spcBef>
                <a:spcPts val="2297"/>
              </a:spcBef>
              <a:spcAft>
                <a:spcPts val="0"/>
              </a:spcAft>
              <a:buClr>
                <a:srgbClr val="888888"/>
              </a:buClr>
              <a:buSzPts val="13400"/>
              <a:buNone/>
              <a:defRPr>
                <a:solidFill>
                  <a:srgbClr val="888888"/>
                </a:solidFill>
              </a:defRPr>
            </a:lvl3pPr>
            <a:lvl4pPr lvl="3" algn="ctr">
              <a:lnSpc>
                <a:spcPct val="100000"/>
              </a:lnSpc>
              <a:spcBef>
                <a:spcPts val="1920"/>
              </a:spcBef>
              <a:spcAft>
                <a:spcPts val="0"/>
              </a:spcAft>
              <a:buClr>
                <a:srgbClr val="888888"/>
              </a:buClr>
              <a:buSzPts val="11200"/>
              <a:buNone/>
              <a:defRPr>
                <a:solidFill>
                  <a:srgbClr val="888888"/>
                </a:solidFill>
              </a:defRPr>
            </a:lvl4pPr>
            <a:lvl5pPr lvl="4" algn="ctr">
              <a:lnSpc>
                <a:spcPct val="100000"/>
              </a:lnSpc>
              <a:spcBef>
                <a:spcPts val="1920"/>
              </a:spcBef>
              <a:spcAft>
                <a:spcPts val="0"/>
              </a:spcAft>
              <a:buClr>
                <a:srgbClr val="888888"/>
              </a:buClr>
              <a:buSzPts val="11200"/>
              <a:buNone/>
              <a:defRPr>
                <a:solidFill>
                  <a:srgbClr val="888888"/>
                </a:solidFill>
              </a:defRPr>
            </a:lvl5pPr>
            <a:lvl6pPr lvl="5" algn="ctr">
              <a:lnSpc>
                <a:spcPct val="100000"/>
              </a:lnSpc>
              <a:spcBef>
                <a:spcPts val="1920"/>
              </a:spcBef>
              <a:spcAft>
                <a:spcPts val="0"/>
              </a:spcAft>
              <a:buClr>
                <a:srgbClr val="888888"/>
              </a:buClr>
              <a:buSzPts val="11200"/>
              <a:buNone/>
              <a:defRPr>
                <a:solidFill>
                  <a:srgbClr val="888888"/>
                </a:solidFill>
              </a:defRPr>
            </a:lvl6pPr>
            <a:lvl7pPr lvl="6" algn="ctr">
              <a:lnSpc>
                <a:spcPct val="100000"/>
              </a:lnSpc>
              <a:spcBef>
                <a:spcPts val="1920"/>
              </a:spcBef>
              <a:spcAft>
                <a:spcPts val="0"/>
              </a:spcAft>
              <a:buClr>
                <a:srgbClr val="888888"/>
              </a:buClr>
              <a:buSzPts val="11200"/>
              <a:buNone/>
              <a:defRPr>
                <a:solidFill>
                  <a:srgbClr val="888888"/>
                </a:solidFill>
              </a:defRPr>
            </a:lvl7pPr>
            <a:lvl8pPr lvl="7" algn="ctr">
              <a:lnSpc>
                <a:spcPct val="100000"/>
              </a:lnSpc>
              <a:spcBef>
                <a:spcPts val="1920"/>
              </a:spcBef>
              <a:spcAft>
                <a:spcPts val="0"/>
              </a:spcAft>
              <a:buClr>
                <a:srgbClr val="888888"/>
              </a:buClr>
              <a:buSzPts val="11200"/>
              <a:buNone/>
              <a:defRPr>
                <a:solidFill>
                  <a:srgbClr val="888888"/>
                </a:solidFill>
              </a:defRPr>
            </a:lvl8pPr>
            <a:lvl9pPr lvl="8" algn="ctr">
              <a:lnSpc>
                <a:spcPct val="100000"/>
              </a:lnSpc>
              <a:spcBef>
                <a:spcPts val="1920"/>
              </a:spcBef>
              <a:spcAft>
                <a:spcPts val="0"/>
              </a:spcAft>
              <a:buClr>
                <a:srgbClr val="888888"/>
              </a:buClr>
              <a:buSzPts val="11200"/>
              <a:buNone/>
              <a:defRPr>
                <a:solidFill>
                  <a:srgbClr val="888888"/>
                </a:solidFill>
              </a:defRPr>
            </a:lvl9pPr>
          </a:lstStyle>
          <a:p>
            <a:endParaRPr/>
          </a:p>
        </p:txBody>
      </p:sp>
      <p:sp>
        <p:nvSpPr>
          <p:cNvPr id="14" name="Google Shape;14;p3"/>
          <p:cNvSpPr txBox="1">
            <a:spLocks noGrp="1"/>
          </p:cNvSpPr>
          <p:nvPr>
            <p:ph type="dt" idx="10"/>
          </p:nvPr>
        </p:nvSpPr>
        <p:spPr>
          <a:xfrm>
            <a:off x="2194560" y="30510483"/>
            <a:ext cx="10241280" cy="1752600"/>
          </a:xfrm>
          <a:prstGeom prst="rect">
            <a:avLst/>
          </a:prstGeom>
          <a:noFill/>
          <a:ln>
            <a:noFill/>
          </a:ln>
        </p:spPr>
        <p:txBody>
          <a:bodyPr spcFirstLastPara="1" wrap="square" lIns="512050" tIns="256025" rIns="512050" bIns="2560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
          <p:cNvSpPr txBox="1">
            <a:spLocks noGrp="1"/>
          </p:cNvSpPr>
          <p:nvPr>
            <p:ph type="ftr" idx="11"/>
          </p:nvPr>
        </p:nvSpPr>
        <p:spPr>
          <a:xfrm>
            <a:off x="14996160" y="30510483"/>
            <a:ext cx="13898880" cy="1752600"/>
          </a:xfrm>
          <a:prstGeom prst="rect">
            <a:avLst/>
          </a:prstGeom>
          <a:noFill/>
          <a:ln>
            <a:noFill/>
          </a:ln>
        </p:spPr>
        <p:txBody>
          <a:bodyPr spcFirstLastPara="1" wrap="square" lIns="512050" tIns="256025" rIns="512050" bIns="256025"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
          <p:cNvSpPr txBox="1">
            <a:spLocks noGrp="1"/>
          </p:cNvSpPr>
          <p:nvPr>
            <p:ph type="sldNum" idx="12"/>
          </p:nvPr>
        </p:nvSpPr>
        <p:spPr>
          <a:xfrm>
            <a:off x="31455360" y="30510483"/>
            <a:ext cx="10241280" cy="1752600"/>
          </a:xfrm>
          <a:prstGeom prst="rect">
            <a:avLst/>
          </a:prstGeom>
          <a:noFill/>
          <a:ln>
            <a:noFill/>
          </a:ln>
        </p:spPr>
        <p:txBody>
          <a:bodyPr spcFirstLastPara="1" wrap="square" lIns="512050" tIns="256025" rIns="512050" bIns="256025" anchor="ctr" anchorCtr="0">
            <a:noAutofit/>
          </a:bodyPr>
          <a:lstStyle>
            <a:lvl1pPr marL="0" marR="0" lvl="0" indent="0" algn="r">
              <a:lnSpc>
                <a:spcPct val="100000"/>
              </a:lnSpc>
              <a:spcBef>
                <a:spcPts val="0"/>
              </a:spcBef>
              <a:spcAft>
                <a:spcPts val="0"/>
              </a:spcAft>
              <a:buClr>
                <a:srgbClr val="000000"/>
              </a:buClr>
              <a:buSzPts val="6700"/>
              <a:buFont typeface="Arial"/>
              <a:buNone/>
              <a:defRPr sz="5743"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700"/>
              <a:buFont typeface="Arial"/>
              <a:buNone/>
              <a:defRPr sz="5743"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700"/>
              <a:buFont typeface="Arial"/>
              <a:buNone/>
              <a:defRPr sz="5743"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700"/>
              <a:buFont typeface="Arial"/>
              <a:buNone/>
              <a:defRPr sz="5743"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700"/>
              <a:buFont typeface="Arial"/>
              <a:buNone/>
              <a:defRPr sz="5743"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700"/>
              <a:buFont typeface="Arial"/>
              <a:buNone/>
              <a:defRPr sz="5743"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700"/>
              <a:buFont typeface="Arial"/>
              <a:buNone/>
              <a:defRPr sz="5743"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700"/>
              <a:buFont typeface="Arial"/>
              <a:buNone/>
              <a:defRPr sz="5743"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700"/>
              <a:buFont typeface="Arial"/>
              <a:buNone/>
              <a:defRPr sz="5743"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2"/>
          <p:cNvSpPr txBox="1">
            <a:spLocks noGrp="1"/>
          </p:cNvSpPr>
          <p:nvPr>
            <p:ph type="title"/>
          </p:nvPr>
        </p:nvSpPr>
        <p:spPr>
          <a:xfrm>
            <a:off x="2194560" y="1318263"/>
            <a:ext cx="39502080" cy="5486400"/>
          </a:xfrm>
          <a:prstGeom prst="rect">
            <a:avLst/>
          </a:prstGeom>
          <a:noFill/>
          <a:ln>
            <a:noFill/>
          </a:ln>
        </p:spPr>
        <p:txBody>
          <a:bodyPr spcFirstLastPara="1" wrap="square" lIns="512050" tIns="256025" rIns="512050" bIns="256025"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2"/>
          <p:cNvSpPr txBox="1">
            <a:spLocks noGrp="1"/>
          </p:cNvSpPr>
          <p:nvPr>
            <p:ph type="body" idx="1"/>
          </p:nvPr>
        </p:nvSpPr>
        <p:spPr>
          <a:xfrm rot="5400000">
            <a:off x="11083289" y="-1207766"/>
            <a:ext cx="21724623" cy="39502080"/>
          </a:xfrm>
          <a:prstGeom prst="rect">
            <a:avLst/>
          </a:prstGeom>
          <a:noFill/>
          <a:ln>
            <a:noFill/>
          </a:ln>
        </p:spPr>
        <p:txBody>
          <a:bodyPr spcFirstLastPara="1" wrap="square" lIns="512050" tIns="256025" rIns="512050" bIns="256025" anchor="t" anchorCtr="0">
            <a:normAutofit/>
          </a:bodyPr>
          <a:lstStyle>
            <a:lvl1pPr marL="391866" lvl="0" indent="-293900" algn="l">
              <a:lnSpc>
                <a:spcPct val="100000"/>
              </a:lnSpc>
              <a:spcBef>
                <a:spcPts val="309"/>
              </a:spcBef>
              <a:spcAft>
                <a:spcPts val="0"/>
              </a:spcAft>
              <a:buClr>
                <a:schemeClr val="dk1"/>
              </a:buClr>
              <a:buSzPts val="1800"/>
              <a:buChar char="•"/>
              <a:defRPr/>
            </a:lvl1pPr>
            <a:lvl2pPr marL="783732" lvl="1" indent="-293900" algn="l">
              <a:lnSpc>
                <a:spcPct val="100000"/>
              </a:lnSpc>
              <a:spcBef>
                <a:spcPts val="309"/>
              </a:spcBef>
              <a:spcAft>
                <a:spcPts val="0"/>
              </a:spcAft>
              <a:buClr>
                <a:schemeClr val="dk1"/>
              </a:buClr>
              <a:buSzPts val="1800"/>
              <a:buChar char="–"/>
              <a:defRPr/>
            </a:lvl2pPr>
            <a:lvl3pPr marL="1175598" lvl="2" indent="-293900" algn="l">
              <a:lnSpc>
                <a:spcPct val="100000"/>
              </a:lnSpc>
              <a:spcBef>
                <a:spcPts val="309"/>
              </a:spcBef>
              <a:spcAft>
                <a:spcPts val="0"/>
              </a:spcAft>
              <a:buClr>
                <a:schemeClr val="dk1"/>
              </a:buClr>
              <a:buSzPts val="1800"/>
              <a:buChar char="•"/>
              <a:defRPr/>
            </a:lvl3pPr>
            <a:lvl4pPr marL="1567464" lvl="3" indent="-293900" algn="l">
              <a:lnSpc>
                <a:spcPct val="100000"/>
              </a:lnSpc>
              <a:spcBef>
                <a:spcPts val="309"/>
              </a:spcBef>
              <a:spcAft>
                <a:spcPts val="0"/>
              </a:spcAft>
              <a:buClr>
                <a:schemeClr val="dk1"/>
              </a:buClr>
              <a:buSzPts val="1800"/>
              <a:buChar char="–"/>
              <a:defRPr/>
            </a:lvl4pPr>
            <a:lvl5pPr marL="1959331" lvl="4" indent="-293900" algn="l">
              <a:lnSpc>
                <a:spcPct val="100000"/>
              </a:lnSpc>
              <a:spcBef>
                <a:spcPts val="309"/>
              </a:spcBef>
              <a:spcAft>
                <a:spcPts val="0"/>
              </a:spcAft>
              <a:buClr>
                <a:schemeClr val="dk1"/>
              </a:buClr>
              <a:buSzPts val="1800"/>
              <a:buChar char="»"/>
              <a:defRPr/>
            </a:lvl5pPr>
            <a:lvl6pPr marL="2351197" lvl="5" indent="-293900" algn="l">
              <a:lnSpc>
                <a:spcPct val="100000"/>
              </a:lnSpc>
              <a:spcBef>
                <a:spcPts val="309"/>
              </a:spcBef>
              <a:spcAft>
                <a:spcPts val="0"/>
              </a:spcAft>
              <a:buClr>
                <a:schemeClr val="dk1"/>
              </a:buClr>
              <a:buSzPts val="1800"/>
              <a:buChar char="•"/>
              <a:defRPr/>
            </a:lvl6pPr>
            <a:lvl7pPr marL="2743063" lvl="6" indent="-293900" algn="l">
              <a:lnSpc>
                <a:spcPct val="100000"/>
              </a:lnSpc>
              <a:spcBef>
                <a:spcPts val="309"/>
              </a:spcBef>
              <a:spcAft>
                <a:spcPts val="0"/>
              </a:spcAft>
              <a:buClr>
                <a:schemeClr val="dk1"/>
              </a:buClr>
              <a:buSzPts val="1800"/>
              <a:buChar char="•"/>
              <a:defRPr/>
            </a:lvl7pPr>
            <a:lvl8pPr marL="3134929" lvl="7" indent="-293900" algn="l">
              <a:lnSpc>
                <a:spcPct val="100000"/>
              </a:lnSpc>
              <a:spcBef>
                <a:spcPts val="309"/>
              </a:spcBef>
              <a:spcAft>
                <a:spcPts val="0"/>
              </a:spcAft>
              <a:buClr>
                <a:schemeClr val="dk1"/>
              </a:buClr>
              <a:buSzPts val="1800"/>
              <a:buChar char="•"/>
              <a:defRPr/>
            </a:lvl8pPr>
            <a:lvl9pPr marL="3526795" lvl="8" indent="-293900" algn="l">
              <a:lnSpc>
                <a:spcPct val="100000"/>
              </a:lnSpc>
              <a:spcBef>
                <a:spcPts val="309"/>
              </a:spcBef>
              <a:spcAft>
                <a:spcPts val="0"/>
              </a:spcAft>
              <a:buClr>
                <a:schemeClr val="dk1"/>
              </a:buClr>
              <a:buSzPts val="1800"/>
              <a:buChar char="•"/>
              <a:defRPr/>
            </a:lvl9pPr>
          </a:lstStyle>
          <a:p>
            <a:endParaRPr/>
          </a:p>
        </p:txBody>
      </p:sp>
      <p:sp>
        <p:nvSpPr>
          <p:cNvPr id="71" name="Google Shape;71;p12"/>
          <p:cNvSpPr txBox="1">
            <a:spLocks noGrp="1"/>
          </p:cNvSpPr>
          <p:nvPr>
            <p:ph type="dt" idx="10"/>
          </p:nvPr>
        </p:nvSpPr>
        <p:spPr>
          <a:xfrm>
            <a:off x="2194560" y="30510483"/>
            <a:ext cx="10241280" cy="1752600"/>
          </a:xfrm>
          <a:prstGeom prst="rect">
            <a:avLst/>
          </a:prstGeom>
          <a:noFill/>
          <a:ln>
            <a:noFill/>
          </a:ln>
        </p:spPr>
        <p:txBody>
          <a:bodyPr spcFirstLastPara="1" wrap="square" lIns="512050" tIns="256025" rIns="512050" bIns="2560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2"/>
          <p:cNvSpPr txBox="1">
            <a:spLocks noGrp="1"/>
          </p:cNvSpPr>
          <p:nvPr>
            <p:ph type="ftr" idx="11"/>
          </p:nvPr>
        </p:nvSpPr>
        <p:spPr>
          <a:xfrm>
            <a:off x="14996160" y="30510483"/>
            <a:ext cx="13898880" cy="1752600"/>
          </a:xfrm>
          <a:prstGeom prst="rect">
            <a:avLst/>
          </a:prstGeom>
          <a:noFill/>
          <a:ln>
            <a:noFill/>
          </a:ln>
        </p:spPr>
        <p:txBody>
          <a:bodyPr spcFirstLastPara="1" wrap="square" lIns="512050" tIns="256025" rIns="512050" bIns="256025"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2"/>
          <p:cNvSpPr txBox="1">
            <a:spLocks noGrp="1"/>
          </p:cNvSpPr>
          <p:nvPr>
            <p:ph type="sldNum" idx="12"/>
          </p:nvPr>
        </p:nvSpPr>
        <p:spPr>
          <a:xfrm>
            <a:off x="31455360" y="30510483"/>
            <a:ext cx="10241280" cy="1752600"/>
          </a:xfrm>
          <a:prstGeom prst="rect">
            <a:avLst/>
          </a:prstGeom>
          <a:noFill/>
          <a:ln>
            <a:noFill/>
          </a:ln>
        </p:spPr>
        <p:txBody>
          <a:bodyPr spcFirstLastPara="1" wrap="square" lIns="512050" tIns="256025" rIns="512050" bIns="256025" anchor="ctr" anchorCtr="0">
            <a:noAutofit/>
          </a:bodyPr>
          <a:lstStyle>
            <a:lvl1pPr marL="0" marR="0" lvl="0" indent="0" algn="r">
              <a:lnSpc>
                <a:spcPct val="100000"/>
              </a:lnSpc>
              <a:spcBef>
                <a:spcPts val="0"/>
              </a:spcBef>
              <a:spcAft>
                <a:spcPts val="0"/>
              </a:spcAft>
              <a:buClr>
                <a:srgbClr val="000000"/>
              </a:buClr>
              <a:buSzPts val="6700"/>
              <a:buFont typeface="Arial"/>
              <a:buNone/>
              <a:defRPr sz="5743"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700"/>
              <a:buFont typeface="Arial"/>
              <a:buNone/>
              <a:defRPr sz="5743"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700"/>
              <a:buFont typeface="Arial"/>
              <a:buNone/>
              <a:defRPr sz="5743"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700"/>
              <a:buFont typeface="Arial"/>
              <a:buNone/>
              <a:defRPr sz="5743"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700"/>
              <a:buFont typeface="Arial"/>
              <a:buNone/>
              <a:defRPr sz="5743"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700"/>
              <a:buFont typeface="Arial"/>
              <a:buNone/>
              <a:defRPr sz="5743"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700"/>
              <a:buFont typeface="Arial"/>
              <a:buNone/>
              <a:defRPr sz="5743"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700"/>
              <a:buFont typeface="Arial"/>
              <a:buNone/>
              <a:defRPr sz="5743"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700"/>
              <a:buFont typeface="Arial"/>
              <a:buNone/>
              <a:defRPr sz="5743"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rot="5400000">
            <a:off x="127208283" y="58376823"/>
            <a:ext cx="157284417" cy="55298343"/>
          </a:xfrm>
          <a:prstGeom prst="rect">
            <a:avLst/>
          </a:prstGeom>
          <a:noFill/>
          <a:ln>
            <a:noFill/>
          </a:ln>
        </p:spPr>
        <p:txBody>
          <a:bodyPr spcFirstLastPara="1" wrap="square" lIns="512050" tIns="256025" rIns="512050" bIns="256025"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3"/>
          <p:cNvSpPr txBox="1">
            <a:spLocks noGrp="1"/>
          </p:cNvSpPr>
          <p:nvPr>
            <p:ph type="body" idx="1"/>
          </p:nvPr>
        </p:nvSpPr>
        <p:spPr>
          <a:xfrm rot="5400000">
            <a:off x="16238226" y="3436626"/>
            <a:ext cx="157284417" cy="165178737"/>
          </a:xfrm>
          <a:prstGeom prst="rect">
            <a:avLst/>
          </a:prstGeom>
          <a:noFill/>
          <a:ln>
            <a:noFill/>
          </a:ln>
        </p:spPr>
        <p:txBody>
          <a:bodyPr spcFirstLastPara="1" wrap="square" lIns="512050" tIns="256025" rIns="512050" bIns="256025" anchor="t" anchorCtr="0">
            <a:normAutofit/>
          </a:bodyPr>
          <a:lstStyle>
            <a:lvl1pPr marL="391866" lvl="0" indent="-293900" algn="l">
              <a:lnSpc>
                <a:spcPct val="100000"/>
              </a:lnSpc>
              <a:spcBef>
                <a:spcPts val="309"/>
              </a:spcBef>
              <a:spcAft>
                <a:spcPts val="0"/>
              </a:spcAft>
              <a:buClr>
                <a:schemeClr val="dk1"/>
              </a:buClr>
              <a:buSzPts val="1800"/>
              <a:buChar char="•"/>
              <a:defRPr/>
            </a:lvl1pPr>
            <a:lvl2pPr marL="783732" lvl="1" indent="-293900" algn="l">
              <a:lnSpc>
                <a:spcPct val="100000"/>
              </a:lnSpc>
              <a:spcBef>
                <a:spcPts val="309"/>
              </a:spcBef>
              <a:spcAft>
                <a:spcPts val="0"/>
              </a:spcAft>
              <a:buClr>
                <a:schemeClr val="dk1"/>
              </a:buClr>
              <a:buSzPts val="1800"/>
              <a:buChar char="–"/>
              <a:defRPr/>
            </a:lvl2pPr>
            <a:lvl3pPr marL="1175598" lvl="2" indent="-293900" algn="l">
              <a:lnSpc>
                <a:spcPct val="100000"/>
              </a:lnSpc>
              <a:spcBef>
                <a:spcPts val="309"/>
              </a:spcBef>
              <a:spcAft>
                <a:spcPts val="0"/>
              </a:spcAft>
              <a:buClr>
                <a:schemeClr val="dk1"/>
              </a:buClr>
              <a:buSzPts val="1800"/>
              <a:buChar char="•"/>
              <a:defRPr/>
            </a:lvl3pPr>
            <a:lvl4pPr marL="1567464" lvl="3" indent="-293900" algn="l">
              <a:lnSpc>
                <a:spcPct val="100000"/>
              </a:lnSpc>
              <a:spcBef>
                <a:spcPts val="309"/>
              </a:spcBef>
              <a:spcAft>
                <a:spcPts val="0"/>
              </a:spcAft>
              <a:buClr>
                <a:schemeClr val="dk1"/>
              </a:buClr>
              <a:buSzPts val="1800"/>
              <a:buChar char="–"/>
              <a:defRPr/>
            </a:lvl4pPr>
            <a:lvl5pPr marL="1959331" lvl="4" indent="-293900" algn="l">
              <a:lnSpc>
                <a:spcPct val="100000"/>
              </a:lnSpc>
              <a:spcBef>
                <a:spcPts val="309"/>
              </a:spcBef>
              <a:spcAft>
                <a:spcPts val="0"/>
              </a:spcAft>
              <a:buClr>
                <a:schemeClr val="dk1"/>
              </a:buClr>
              <a:buSzPts val="1800"/>
              <a:buChar char="»"/>
              <a:defRPr/>
            </a:lvl5pPr>
            <a:lvl6pPr marL="2351197" lvl="5" indent="-293900" algn="l">
              <a:lnSpc>
                <a:spcPct val="100000"/>
              </a:lnSpc>
              <a:spcBef>
                <a:spcPts val="309"/>
              </a:spcBef>
              <a:spcAft>
                <a:spcPts val="0"/>
              </a:spcAft>
              <a:buClr>
                <a:schemeClr val="dk1"/>
              </a:buClr>
              <a:buSzPts val="1800"/>
              <a:buChar char="•"/>
              <a:defRPr/>
            </a:lvl6pPr>
            <a:lvl7pPr marL="2743063" lvl="6" indent="-293900" algn="l">
              <a:lnSpc>
                <a:spcPct val="100000"/>
              </a:lnSpc>
              <a:spcBef>
                <a:spcPts val="309"/>
              </a:spcBef>
              <a:spcAft>
                <a:spcPts val="0"/>
              </a:spcAft>
              <a:buClr>
                <a:schemeClr val="dk1"/>
              </a:buClr>
              <a:buSzPts val="1800"/>
              <a:buChar char="•"/>
              <a:defRPr/>
            </a:lvl7pPr>
            <a:lvl8pPr marL="3134929" lvl="7" indent="-293900" algn="l">
              <a:lnSpc>
                <a:spcPct val="100000"/>
              </a:lnSpc>
              <a:spcBef>
                <a:spcPts val="309"/>
              </a:spcBef>
              <a:spcAft>
                <a:spcPts val="0"/>
              </a:spcAft>
              <a:buClr>
                <a:schemeClr val="dk1"/>
              </a:buClr>
              <a:buSzPts val="1800"/>
              <a:buChar char="•"/>
              <a:defRPr/>
            </a:lvl8pPr>
            <a:lvl9pPr marL="3526795" lvl="8" indent="-293900" algn="l">
              <a:lnSpc>
                <a:spcPct val="100000"/>
              </a:lnSpc>
              <a:spcBef>
                <a:spcPts val="309"/>
              </a:spcBef>
              <a:spcAft>
                <a:spcPts val="0"/>
              </a:spcAft>
              <a:buClr>
                <a:schemeClr val="dk1"/>
              </a:buClr>
              <a:buSzPts val="1800"/>
              <a:buChar char="•"/>
              <a:defRPr/>
            </a:lvl9pPr>
          </a:lstStyle>
          <a:p>
            <a:endParaRPr/>
          </a:p>
        </p:txBody>
      </p:sp>
      <p:sp>
        <p:nvSpPr>
          <p:cNvPr id="77" name="Google Shape;77;p13"/>
          <p:cNvSpPr txBox="1">
            <a:spLocks noGrp="1"/>
          </p:cNvSpPr>
          <p:nvPr>
            <p:ph type="dt" idx="10"/>
          </p:nvPr>
        </p:nvSpPr>
        <p:spPr>
          <a:xfrm>
            <a:off x="2194560" y="30510483"/>
            <a:ext cx="10241280" cy="1752600"/>
          </a:xfrm>
          <a:prstGeom prst="rect">
            <a:avLst/>
          </a:prstGeom>
          <a:noFill/>
          <a:ln>
            <a:noFill/>
          </a:ln>
        </p:spPr>
        <p:txBody>
          <a:bodyPr spcFirstLastPara="1" wrap="square" lIns="512050" tIns="256025" rIns="512050" bIns="2560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3"/>
          <p:cNvSpPr txBox="1">
            <a:spLocks noGrp="1"/>
          </p:cNvSpPr>
          <p:nvPr>
            <p:ph type="ftr" idx="11"/>
          </p:nvPr>
        </p:nvSpPr>
        <p:spPr>
          <a:xfrm>
            <a:off x="14996160" y="30510483"/>
            <a:ext cx="13898880" cy="1752600"/>
          </a:xfrm>
          <a:prstGeom prst="rect">
            <a:avLst/>
          </a:prstGeom>
          <a:noFill/>
          <a:ln>
            <a:noFill/>
          </a:ln>
        </p:spPr>
        <p:txBody>
          <a:bodyPr spcFirstLastPara="1" wrap="square" lIns="512050" tIns="256025" rIns="512050" bIns="256025"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3"/>
          <p:cNvSpPr txBox="1">
            <a:spLocks noGrp="1"/>
          </p:cNvSpPr>
          <p:nvPr>
            <p:ph type="sldNum" idx="12"/>
          </p:nvPr>
        </p:nvSpPr>
        <p:spPr>
          <a:xfrm>
            <a:off x="31455360" y="30510483"/>
            <a:ext cx="10241280" cy="1752600"/>
          </a:xfrm>
          <a:prstGeom prst="rect">
            <a:avLst/>
          </a:prstGeom>
          <a:noFill/>
          <a:ln>
            <a:noFill/>
          </a:ln>
        </p:spPr>
        <p:txBody>
          <a:bodyPr spcFirstLastPara="1" wrap="square" lIns="512050" tIns="256025" rIns="512050" bIns="256025" anchor="ctr" anchorCtr="0">
            <a:noAutofit/>
          </a:bodyPr>
          <a:lstStyle>
            <a:lvl1pPr marL="0" marR="0" lvl="0" indent="0" algn="r">
              <a:lnSpc>
                <a:spcPct val="100000"/>
              </a:lnSpc>
              <a:spcBef>
                <a:spcPts val="0"/>
              </a:spcBef>
              <a:spcAft>
                <a:spcPts val="0"/>
              </a:spcAft>
              <a:buClr>
                <a:srgbClr val="000000"/>
              </a:buClr>
              <a:buSzPts val="6700"/>
              <a:buFont typeface="Arial"/>
              <a:buNone/>
              <a:defRPr sz="5743"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700"/>
              <a:buFont typeface="Arial"/>
              <a:buNone/>
              <a:defRPr sz="5743"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700"/>
              <a:buFont typeface="Arial"/>
              <a:buNone/>
              <a:defRPr sz="5743"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700"/>
              <a:buFont typeface="Arial"/>
              <a:buNone/>
              <a:defRPr sz="5743"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700"/>
              <a:buFont typeface="Arial"/>
              <a:buNone/>
              <a:defRPr sz="5743"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700"/>
              <a:buFont typeface="Arial"/>
              <a:buNone/>
              <a:defRPr sz="5743"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700"/>
              <a:buFont typeface="Arial"/>
              <a:buNone/>
              <a:defRPr sz="5743"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700"/>
              <a:buFont typeface="Arial"/>
              <a:buNone/>
              <a:defRPr sz="5743"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700"/>
              <a:buFont typeface="Arial"/>
              <a:buNone/>
              <a:defRPr sz="5743"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2194560" y="1318263"/>
            <a:ext cx="39502080" cy="5486400"/>
          </a:xfrm>
          <a:prstGeom prst="rect">
            <a:avLst/>
          </a:prstGeom>
          <a:noFill/>
          <a:ln>
            <a:noFill/>
          </a:ln>
        </p:spPr>
        <p:txBody>
          <a:bodyPr spcFirstLastPara="1" wrap="square" lIns="512050" tIns="256025" rIns="512050" bIns="256025"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4"/>
          <p:cNvSpPr txBox="1">
            <a:spLocks noGrp="1"/>
          </p:cNvSpPr>
          <p:nvPr>
            <p:ph type="body" idx="1"/>
          </p:nvPr>
        </p:nvSpPr>
        <p:spPr>
          <a:xfrm>
            <a:off x="2194560" y="7680963"/>
            <a:ext cx="39502080" cy="21724623"/>
          </a:xfrm>
          <a:prstGeom prst="rect">
            <a:avLst/>
          </a:prstGeom>
          <a:noFill/>
          <a:ln>
            <a:noFill/>
          </a:ln>
        </p:spPr>
        <p:txBody>
          <a:bodyPr spcFirstLastPara="1" wrap="square" lIns="512050" tIns="256025" rIns="512050" bIns="256025" anchor="t" anchorCtr="0">
            <a:normAutofit/>
          </a:bodyPr>
          <a:lstStyle>
            <a:lvl1pPr marL="391866" lvl="0" indent="-293900" algn="l">
              <a:lnSpc>
                <a:spcPct val="100000"/>
              </a:lnSpc>
              <a:spcBef>
                <a:spcPts val="309"/>
              </a:spcBef>
              <a:spcAft>
                <a:spcPts val="0"/>
              </a:spcAft>
              <a:buClr>
                <a:schemeClr val="dk1"/>
              </a:buClr>
              <a:buSzPts val="1800"/>
              <a:buChar char="•"/>
              <a:defRPr/>
            </a:lvl1pPr>
            <a:lvl2pPr marL="783732" lvl="1" indent="-293900" algn="l">
              <a:lnSpc>
                <a:spcPct val="100000"/>
              </a:lnSpc>
              <a:spcBef>
                <a:spcPts val="309"/>
              </a:spcBef>
              <a:spcAft>
                <a:spcPts val="0"/>
              </a:spcAft>
              <a:buClr>
                <a:schemeClr val="dk1"/>
              </a:buClr>
              <a:buSzPts val="1800"/>
              <a:buChar char="–"/>
              <a:defRPr/>
            </a:lvl2pPr>
            <a:lvl3pPr marL="1175598" lvl="2" indent="-293900" algn="l">
              <a:lnSpc>
                <a:spcPct val="100000"/>
              </a:lnSpc>
              <a:spcBef>
                <a:spcPts val="309"/>
              </a:spcBef>
              <a:spcAft>
                <a:spcPts val="0"/>
              </a:spcAft>
              <a:buClr>
                <a:schemeClr val="dk1"/>
              </a:buClr>
              <a:buSzPts val="1800"/>
              <a:buChar char="•"/>
              <a:defRPr/>
            </a:lvl3pPr>
            <a:lvl4pPr marL="1567464" lvl="3" indent="-293900" algn="l">
              <a:lnSpc>
                <a:spcPct val="100000"/>
              </a:lnSpc>
              <a:spcBef>
                <a:spcPts val="309"/>
              </a:spcBef>
              <a:spcAft>
                <a:spcPts val="0"/>
              </a:spcAft>
              <a:buClr>
                <a:schemeClr val="dk1"/>
              </a:buClr>
              <a:buSzPts val="1800"/>
              <a:buChar char="–"/>
              <a:defRPr/>
            </a:lvl4pPr>
            <a:lvl5pPr marL="1959331" lvl="4" indent="-293900" algn="l">
              <a:lnSpc>
                <a:spcPct val="100000"/>
              </a:lnSpc>
              <a:spcBef>
                <a:spcPts val="309"/>
              </a:spcBef>
              <a:spcAft>
                <a:spcPts val="0"/>
              </a:spcAft>
              <a:buClr>
                <a:schemeClr val="dk1"/>
              </a:buClr>
              <a:buSzPts val="1800"/>
              <a:buChar char="»"/>
              <a:defRPr/>
            </a:lvl5pPr>
            <a:lvl6pPr marL="2351197" lvl="5" indent="-293900" algn="l">
              <a:lnSpc>
                <a:spcPct val="100000"/>
              </a:lnSpc>
              <a:spcBef>
                <a:spcPts val="309"/>
              </a:spcBef>
              <a:spcAft>
                <a:spcPts val="0"/>
              </a:spcAft>
              <a:buClr>
                <a:schemeClr val="dk1"/>
              </a:buClr>
              <a:buSzPts val="1800"/>
              <a:buChar char="•"/>
              <a:defRPr/>
            </a:lvl6pPr>
            <a:lvl7pPr marL="2743063" lvl="6" indent="-293900" algn="l">
              <a:lnSpc>
                <a:spcPct val="100000"/>
              </a:lnSpc>
              <a:spcBef>
                <a:spcPts val="309"/>
              </a:spcBef>
              <a:spcAft>
                <a:spcPts val="0"/>
              </a:spcAft>
              <a:buClr>
                <a:schemeClr val="dk1"/>
              </a:buClr>
              <a:buSzPts val="1800"/>
              <a:buChar char="•"/>
              <a:defRPr/>
            </a:lvl7pPr>
            <a:lvl8pPr marL="3134929" lvl="7" indent="-293900" algn="l">
              <a:lnSpc>
                <a:spcPct val="100000"/>
              </a:lnSpc>
              <a:spcBef>
                <a:spcPts val="309"/>
              </a:spcBef>
              <a:spcAft>
                <a:spcPts val="0"/>
              </a:spcAft>
              <a:buClr>
                <a:schemeClr val="dk1"/>
              </a:buClr>
              <a:buSzPts val="1800"/>
              <a:buChar char="•"/>
              <a:defRPr/>
            </a:lvl8pPr>
            <a:lvl9pPr marL="3526795" lvl="8" indent="-293900" algn="l">
              <a:lnSpc>
                <a:spcPct val="100000"/>
              </a:lnSpc>
              <a:spcBef>
                <a:spcPts val="309"/>
              </a:spcBef>
              <a:spcAft>
                <a:spcPts val="0"/>
              </a:spcAft>
              <a:buClr>
                <a:schemeClr val="dk1"/>
              </a:buClr>
              <a:buSzPts val="1800"/>
              <a:buChar char="•"/>
              <a:defRPr/>
            </a:lvl9pPr>
          </a:lstStyle>
          <a:p>
            <a:endParaRPr/>
          </a:p>
        </p:txBody>
      </p:sp>
      <p:sp>
        <p:nvSpPr>
          <p:cNvPr id="20" name="Google Shape;20;p4"/>
          <p:cNvSpPr txBox="1">
            <a:spLocks noGrp="1"/>
          </p:cNvSpPr>
          <p:nvPr>
            <p:ph type="dt" idx="10"/>
          </p:nvPr>
        </p:nvSpPr>
        <p:spPr>
          <a:xfrm>
            <a:off x="2194560" y="30510483"/>
            <a:ext cx="10241280" cy="1752600"/>
          </a:xfrm>
          <a:prstGeom prst="rect">
            <a:avLst/>
          </a:prstGeom>
          <a:noFill/>
          <a:ln>
            <a:noFill/>
          </a:ln>
        </p:spPr>
        <p:txBody>
          <a:bodyPr spcFirstLastPara="1" wrap="square" lIns="512050" tIns="256025" rIns="512050" bIns="2560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4"/>
          <p:cNvSpPr txBox="1">
            <a:spLocks noGrp="1"/>
          </p:cNvSpPr>
          <p:nvPr>
            <p:ph type="ftr" idx="11"/>
          </p:nvPr>
        </p:nvSpPr>
        <p:spPr>
          <a:xfrm>
            <a:off x="14996160" y="30510483"/>
            <a:ext cx="13898880" cy="1752600"/>
          </a:xfrm>
          <a:prstGeom prst="rect">
            <a:avLst/>
          </a:prstGeom>
          <a:noFill/>
          <a:ln>
            <a:noFill/>
          </a:ln>
        </p:spPr>
        <p:txBody>
          <a:bodyPr spcFirstLastPara="1" wrap="square" lIns="512050" tIns="256025" rIns="512050" bIns="256025"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4"/>
          <p:cNvSpPr txBox="1">
            <a:spLocks noGrp="1"/>
          </p:cNvSpPr>
          <p:nvPr>
            <p:ph type="sldNum" idx="12"/>
          </p:nvPr>
        </p:nvSpPr>
        <p:spPr>
          <a:xfrm>
            <a:off x="31455360" y="30510483"/>
            <a:ext cx="10241280" cy="1752600"/>
          </a:xfrm>
          <a:prstGeom prst="rect">
            <a:avLst/>
          </a:prstGeom>
          <a:noFill/>
          <a:ln>
            <a:noFill/>
          </a:ln>
        </p:spPr>
        <p:txBody>
          <a:bodyPr spcFirstLastPara="1" wrap="square" lIns="512050" tIns="256025" rIns="512050" bIns="256025" anchor="ctr" anchorCtr="0">
            <a:noAutofit/>
          </a:bodyPr>
          <a:lstStyle>
            <a:lvl1pPr marL="0" marR="0" lvl="0" indent="0" algn="r">
              <a:lnSpc>
                <a:spcPct val="100000"/>
              </a:lnSpc>
              <a:spcBef>
                <a:spcPts val="0"/>
              </a:spcBef>
              <a:spcAft>
                <a:spcPts val="0"/>
              </a:spcAft>
              <a:buClr>
                <a:srgbClr val="000000"/>
              </a:buClr>
              <a:buSzPts val="6700"/>
              <a:buFont typeface="Arial"/>
              <a:buNone/>
              <a:defRPr sz="5743"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700"/>
              <a:buFont typeface="Arial"/>
              <a:buNone/>
              <a:defRPr sz="5743"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700"/>
              <a:buFont typeface="Arial"/>
              <a:buNone/>
              <a:defRPr sz="5743"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700"/>
              <a:buFont typeface="Arial"/>
              <a:buNone/>
              <a:defRPr sz="5743"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700"/>
              <a:buFont typeface="Arial"/>
              <a:buNone/>
              <a:defRPr sz="5743"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700"/>
              <a:buFont typeface="Arial"/>
              <a:buNone/>
              <a:defRPr sz="5743"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700"/>
              <a:buFont typeface="Arial"/>
              <a:buNone/>
              <a:defRPr sz="5743"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700"/>
              <a:buFont typeface="Arial"/>
              <a:buNone/>
              <a:defRPr sz="5743"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700"/>
              <a:buFont typeface="Arial"/>
              <a:buNone/>
              <a:defRPr sz="5743"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467103" y="21153123"/>
            <a:ext cx="37307520" cy="6537960"/>
          </a:xfrm>
          <a:prstGeom prst="rect">
            <a:avLst/>
          </a:prstGeom>
          <a:noFill/>
          <a:ln>
            <a:noFill/>
          </a:ln>
        </p:spPr>
        <p:txBody>
          <a:bodyPr spcFirstLastPara="1" wrap="square" lIns="512050" tIns="256025" rIns="512050" bIns="256025" anchor="t" anchorCtr="0">
            <a:normAutofit/>
          </a:bodyPr>
          <a:lstStyle>
            <a:lvl1pPr lvl="0" algn="l">
              <a:lnSpc>
                <a:spcPct val="100000"/>
              </a:lnSpc>
              <a:spcBef>
                <a:spcPts val="0"/>
              </a:spcBef>
              <a:spcAft>
                <a:spcPts val="0"/>
              </a:spcAft>
              <a:buClr>
                <a:schemeClr val="dk1"/>
              </a:buClr>
              <a:buSzPts val="22400"/>
              <a:buFont typeface="Calibri"/>
              <a:buNone/>
              <a:defRPr sz="19199"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5"/>
          <p:cNvSpPr txBox="1">
            <a:spLocks noGrp="1"/>
          </p:cNvSpPr>
          <p:nvPr>
            <p:ph type="body" idx="1"/>
          </p:nvPr>
        </p:nvSpPr>
        <p:spPr>
          <a:xfrm>
            <a:off x="3467103" y="13952226"/>
            <a:ext cx="37307520" cy="7200897"/>
          </a:xfrm>
          <a:prstGeom prst="rect">
            <a:avLst/>
          </a:prstGeom>
          <a:noFill/>
          <a:ln>
            <a:noFill/>
          </a:ln>
        </p:spPr>
        <p:txBody>
          <a:bodyPr spcFirstLastPara="1" wrap="square" lIns="512050" tIns="256025" rIns="512050" bIns="256025" anchor="b" anchorCtr="0">
            <a:normAutofit/>
          </a:bodyPr>
          <a:lstStyle>
            <a:lvl1pPr marL="391866" lvl="0" indent="-195933" algn="l">
              <a:lnSpc>
                <a:spcPct val="100000"/>
              </a:lnSpc>
              <a:spcBef>
                <a:spcPts val="1920"/>
              </a:spcBef>
              <a:spcAft>
                <a:spcPts val="0"/>
              </a:spcAft>
              <a:buClr>
                <a:srgbClr val="888888"/>
              </a:buClr>
              <a:buSzPts val="11200"/>
              <a:buNone/>
              <a:defRPr sz="9600">
                <a:solidFill>
                  <a:srgbClr val="888888"/>
                </a:solidFill>
              </a:defRPr>
            </a:lvl1pPr>
            <a:lvl2pPr marL="783732" lvl="1" indent="-195933" algn="l">
              <a:lnSpc>
                <a:spcPct val="100000"/>
              </a:lnSpc>
              <a:spcBef>
                <a:spcPts val="1731"/>
              </a:spcBef>
              <a:spcAft>
                <a:spcPts val="0"/>
              </a:spcAft>
              <a:buClr>
                <a:srgbClr val="888888"/>
              </a:buClr>
              <a:buSzPts val="10100"/>
              <a:buNone/>
              <a:defRPr sz="8657">
                <a:solidFill>
                  <a:srgbClr val="888888"/>
                </a:solidFill>
              </a:defRPr>
            </a:lvl2pPr>
            <a:lvl3pPr marL="1175598" lvl="2" indent="-195933" algn="l">
              <a:lnSpc>
                <a:spcPct val="100000"/>
              </a:lnSpc>
              <a:spcBef>
                <a:spcPts val="1543"/>
              </a:spcBef>
              <a:spcAft>
                <a:spcPts val="0"/>
              </a:spcAft>
              <a:buClr>
                <a:srgbClr val="888888"/>
              </a:buClr>
              <a:buSzPts val="9000"/>
              <a:buNone/>
              <a:defRPr sz="7714">
                <a:solidFill>
                  <a:srgbClr val="888888"/>
                </a:solidFill>
              </a:defRPr>
            </a:lvl3pPr>
            <a:lvl4pPr marL="1567464" lvl="3" indent="-195933" algn="l">
              <a:lnSpc>
                <a:spcPct val="100000"/>
              </a:lnSpc>
              <a:spcBef>
                <a:spcPts val="1337"/>
              </a:spcBef>
              <a:spcAft>
                <a:spcPts val="0"/>
              </a:spcAft>
              <a:buClr>
                <a:srgbClr val="888888"/>
              </a:buClr>
              <a:buSzPts val="7800"/>
              <a:buNone/>
              <a:defRPr sz="6685">
                <a:solidFill>
                  <a:srgbClr val="888888"/>
                </a:solidFill>
              </a:defRPr>
            </a:lvl4pPr>
            <a:lvl5pPr marL="1959331" lvl="4" indent="-195933" algn="l">
              <a:lnSpc>
                <a:spcPct val="100000"/>
              </a:lnSpc>
              <a:spcBef>
                <a:spcPts val="1337"/>
              </a:spcBef>
              <a:spcAft>
                <a:spcPts val="0"/>
              </a:spcAft>
              <a:buClr>
                <a:srgbClr val="888888"/>
              </a:buClr>
              <a:buSzPts val="7800"/>
              <a:buNone/>
              <a:defRPr sz="6685">
                <a:solidFill>
                  <a:srgbClr val="888888"/>
                </a:solidFill>
              </a:defRPr>
            </a:lvl5pPr>
            <a:lvl6pPr marL="2351197" lvl="5" indent="-195933" algn="l">
              <a:lnSpc>
                <a:spcPct val="100000"/>
              </a:lnSpc>
              <a:spcBef>
                <a:spcPts val="1337"/>
              </a:spcBef>
              <a:spcAft>
                <a:spcPts val="0"/>
              </a:spcAft>
              <a:buClr>
                <a:srgbClr val="888888"/>
              </a:buClr>
              <a:buSzPts val="7800"/>
              <a:buNone/>
              <a:defRPr sz="6685">
                <a:solidFill>
                  <a:srgbClr val="888888"/>
                </a:solidFill>
              </a:defRPr>
            </a:lvl6pPr>
            <a:lvl7pPr marL="2743063" lvl="6" indent="-195933" algn="l">
              <a:lnSpc>
                <a:spcPct val="100000"/>
              </a:lnSpc>
              <a:spcBef>
                <a:spcPts val="1337"/>
              </a:spcBef>
              <a:spcAft>
                <a:spcPts val="0"/>
              </a:spcAft>
              <a:buClr>
                <a:srgbClr val="888888"/>
              </a:buClr>
              <a:buSzPts val="7800"/>
              <a:buNone/>
              <a:defRPr sz="6685">
                <a:solidFill>
                  <a:srgbClr val="888888"/>
                </a:solidFill>
              </a:defRPr>
            </a:lvl7pPr>
            <a:lvl8pPr marL="3134929" lvl="7" indent="-195933" algn="l">
              <a:lnSpc>
                <a:spcPct val="100000"/>
              </a:lnSpc>
              <a:spcBef>
                <a:spcPts val="1337"/>
              </a:spcBef>
              <a:spcAft>
                <a:spcPts val="0"/>
              </a:spcAft>
              <a:buClr>
                <a:srgbClr val="888888"/>
              </a:buClr>
              <a:buSzPts val="7800"/>
              <a:buNone/>
              <a:defRPr sz="6685">
                <a:solidFill>
                  <a:srgbClr val="888888"/>
                </a:solidFill>
              </a:defRPr>
            </a:lvl8pPr>
            <a:lvl9pPr marL="3526795" lvl="8" indent="-195933" algn="l">
              <a:lnSpc>
                <a:spcPct val="100000"/>
              </a:lnSpc>
              <a:spcBef>
                <a:spcPts val="1337"/>
              </a:spcBef>
              <a:spcAft>
                <a:spcPts val="0"/>
              </a:spcAft>
              <a:buClr>
                <a:srgbClr val="888888"/>
              </a:buClr>
              <a:buSzPts val="7800"/>
              <a:buNone/>
              <a:defRPr sz="6685">
                <a:solidFill>
                  <a:srgbClr val="888888"/>
                </a:solidFill>
              </a:defRPr>
            </a:lvl9pPr>
          </a:lstStyle>
          <a:p>
            <a:endParaRPr/>
          </a:p>
        </p:txBody>
      </p:sp>
      <p:sp>
        <p:nvSpPr>
          <p:cNvPr id="26" name="Google Shape;26;p5"/>
          <p:cNvSpPr txBox="1">
            <a:spLocks noGrp="1"/>
          </p:cNvSpPr>
          <p:nvPr>
            <p:ph type="dt" idx="10"/>
          </p:nvPr>
        </p:nvSpPr>
        <p:spPr>
          <a:xfrm>
            <a:off x="2194560" y="30510483"/>
            <a:ext cx="10241280" cy="1752600"/>
          </a:xfrm>
          <a:prstGeom prst="rect">
            <a:avLst/>
          </a:prstGeom>
          <a:noFill/>
          <a:ln>
            <a:noFill/>
          </a:ln>
        </p:spPr>
        <p:txBody>
          <a:bodyPr spcFirstLastPara="1" wrap="square" lIns="512050" tIns="256025" rIns="512050" bIns="2560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5"/>
          <p:cNvSpPr txBox="1">
            <a:spLocks noGrp="1"/>
          </p:cNvSpPr>
          <p:nvPr>
            <p:ph type="ftr" idx="11"/>
          </p:nvPr>
        </p:nvSpPr>
        <p:spPr>
          <a:xfrm>
            <a:off x="14996160" y="30510483"/>
            <a:ext cx="13898880" cy="1752600"/>
          </a:xfrm>
          <a:prstGeom prst="rect">
            <a:avLst/>
          </a:prstGeom>
          <a:noFill/>
          <a:ln>
            <a:noFill/>
          </a:ln>
        </p:spPr>
        <p:txBody>
          <a:bodyPr spcFirstLastPara="1" wrap="square" lIns="512050" tIns="256025" rIns="512050" bIns="256025"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5"/>
          <p:cNvSpPr txBox="1">
            <a:spLocks noGrp="1"/>
          </p:cNvSpPr>
          <p:nvPr>
            <p:ph type="sldNum" idx="12"/>
          </p:nvPr>
        </p:nvSpPr>
        <p:spPr>
          <a:xfrm>
            <a:off x="31455360" y="30510483"/>
            <a:ext cx="10241280" cy="1752600"/>
          </a:xfrm>
          <a:prstGeom prst="rect">
            <a:avLst/>
          </a:prstGeom>
          <a:noFill/>
          <a:ln>
            <a:noFill/>
          </a:ln>
        </p:spPr>
        <p:txBody>
          <a:bodyPr spcFirstLastPara="1" wrap="square" lIns="512050" tIns="256025" rIns="512050" bIns="256025" anchor="ctr" anchorCtr="0">
            <a:noAutofit/>
          </a:bodyPr>
          <a:lstStyle>
            <a:lvl1pPr marL="0" marR="0" lvl="0" indent="0" algn="r">
              <a:lnSpc>
                <a:spcPct val="100000"/>
              </a:lnSpc>
              <a:spcBef>
                <a:spcPts val="0"/>
              </a:spcBef>
              <a:spcAft>
                <a:spcPts val="0"/>
              </a:spcAft>
              <a:buClr>
                <a:srgbClr val="000000"/>
              </a:buClr>
              <a:buSzPts val="6700"/>
              <a:buFont typeface="Arial"/>
              <a:buNone/>
              <a:defRPr sz="5743"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700"/>
              <a:buFont typeface="Arial"/>
              <a:buNone/>
              <a:defRPr sz="5743"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700"/>
              <a:buFont typeface="Arial"/>
              <a:buNone/>
              <a:defRPr sz="5743"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700"/>
              <a:buFont typeface="Arial"/>
              <a:buNone/>
              <a:defRPr sz="5743"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700"/>
              <a:buFont typeface="Arial"/>
              <a:buNone/>
              <a:defRPr sz="5743"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700"/>
              <a:buFont typeface="Arial"/>
              <a:buNone/>
              <a:defRPr sz="5743"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700"/>
              <a:buFont typeface="Arial"/>
              <a:buNone/>
              <a:defRPr sz="5743"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700"/>
              <a:buFont typeface="Arial"/>
              <a:buNone/>
              <a:defRPr sz="5743"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700"/>
              <a:buFont typeface="Arial"/>
              <a:buNone/>
              <a:defRPr sz="5743"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2194560" y="1318263"/>
            <a:ext cx="39502080" cy="5486400"/>
          </a:xfrm>
          <a:prstGeom prst="rect">
            <a:avLst/>
          </a:prstGeom>
          <a:noFill/>
          <a:ln>
            <a:noFill/>
          </a:ln>
        </p:spPr>
        <p:txBody>
          <a:bodyPr spcFirstLastPara="1" wrap="square" lIns="512050" tIns="256025" rIns="512050" bIns="256025"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6"/>
          <p:cNvSpPr txBox="1">
            <a:spLocks noGrp="1"/>
          </p:cNvSpPr>
          <p:nvPr>
            <p:ph type="body" idx="1"/>
          </p:nvPr>
        </p:nvSpPr>
        <p:spPr>
          <a:xfrm>
            <a:off x="12291063" y="43014906"/>
            <a:ext cx="110238537" cy="121653297"/>
          </a:xfrm>
          <a:prstGeom prst="rect">
            <a:avLst/>
          </a:prstGeom>
          <a:noFill/>
          <a:ln>
            <a:noFill/>
          </a:ln>
        </p:spPr>
        <p:txBody>
          <a:bodyPr spcFirstLastPara="1" wrap="square" lIns="512050" tIns="256025" rIns="512050" bIns="256025" anchor="t" anchorCtr="0">
            <a:normAutofit/>
          </a:bodyPr>
          <a:lstStyle>
            <a:lvl1pPr marL="391866" lvl="0" indent="-1050419" algn="l">
              <a:lnSpc>
                <a:spcPct val="100000"/>
              </a:lnSpc>
              <a:spcBef>
                <a:spcPts val="2691"/>
              </a:spcBef>
              <a:spcAft>
                <a:spcPts val="0"/>
              </a:spcAft>
              <a:buClr>
                <a:schemeClr val="dk1"/>
              </a:buClr>
              <a:buSzPts val="15700"/>
              <a:buChar char="•"/>
              <a:defRPr sz="13456"/>
            </a:lvl1pPr>
            <a:lvl2pPr marL="783732" lvl="1" indent="-925239" algn="l">
              <a:lnSpc>
                <a:spcPct val="100000"/>
              </a:lnSpc>
              <a:spcBef>
                <a:spcPts val="2297"/>
              </a:spcBef>
              <a:spcAft>
                <a:spcPts val="0"/>
              </a:spcAft>
              <a:buClr>
                <a:schemeClr val="dk1"/>
              </a:buClr>
              <a:buSzPts val="13400"/>
              <a:buChar char="–"/>
              <a:defRPr sz="11485"/>
            </a:lvl2pPr>
            <a:lvl3pPr marL="1175598" lvl="2" indent="-805503" algn="l">
              <a:lnSpc>
                <a:spcPct val="100000"/>
              </a:lnSpc>
              <a:spcBef>
                <a:spcPts val="1920"/>
              </a:spcBef>
              <a:spcAft>
                <a:spcPts val="0"/>
              </a:spcAft>
              <a:buClr>
                <a:schemeClr val="dk1"/>
              </a:buClr>
              <a:buSzPts val="11200"/>
              <a:buChar char="•"/>
              <a:defRPr sz="9600"/>
            </a:lvl3pPr>
            <a:lvl4pPr marL="1567464" lvl="3" indent="-745634" algn="l">
              <a:lnSpc>
                <a:spcPct val="100000"/>
              </a:lnSpc>
              <a:spcBef>
                <a:spcPts val="1731"/>
              </a:spcBef>
              <a:spcAft>
                <a:spcPts val="0"/>
              </a:spcAft>
              <a:buClr>
                <a:schemeClr val="dk1"/>
              </a:buClr>
              <a:buSzPts val="10100"/>
              <a:buChar char="–"/>
              <a:defRPr sz="8657"/>
            </a:lvl4pPr>
            <a:lvl5pPr marL="1959331" lvl="4" indent="-745634" algn="l">
              <a:lnSpc>
                <a:spcPct val="100000"/>
              </a:lnSpc>
              <a:spcBef>
                <a:spcPts val="1731"/>
              </a:spcBef>
              <a:spcAft>
                <a:spcPts val="0"/>
              </a:spcAft>
              <a:buClr>
                <a:schemeClr val="dk1"/>
              </a:buClr>
              <a:buSzPts val="10100"/>
              <a:buChar char="»"/>
              <a:defRPr sz="8657"/>
            </a:lvl5pPr>
            <a:lvl6pPr marL="2351197" lvl="5" indent="-745634" algn="l">
              <a:lnSpc>
                <a:spcPct val="100000"/>
              </a:lnSpc>
              <a:spcBef>
                <a:spcPts val="1731"/>
              </a:spcBef>
              <a:spcAft>
                <a:spcPts val="0"/>
              </a:spcAft>
              <a:buClr>
                <a:schemeClr val="dk1"/>
              </a:buClr>
              <a:buSzPts val="10100"/>
              <a:buChar char="•"/>
              <a:defRPr sz="8657"/>
            </a:lvl6pPr>
            <a:lvl7pPr marL="2743063" lvl="6" indent="-745634" algn="l">
              <a:lnSpc>
                <a:spcPct val="100000"/>
              </a:lnSpc>
              <a:spcBef>
                <a:spcPts val="1731"/>
              </a:spcBef>
              <a:spcAft>
                <a:spcPts val="0"/>
              </a:spcAft>
              <a:buClr>
                <a:schemeClr val="dk1"/>
              </a:buClr>
              <a:buSzPts val="10100"/>
              <a:buChar char="•"/>
              <a:defRPr sz="8657"/>
            </a:lvl7pPr>
            <a:lvl8pPr marL="3134929" lvl="7" indent="-745634" algn="l">
              <a:lnSpc>
                <a:spcPct val="100000"/>
              </a:lnSpc>
              <a:spcBef>
                <a:spcPts val="1731"/>
              </a:spcBef>
              <a:spcAft>
                <a:spcPts val="0"/>
              </a:spcAft>
              <a:buClr>
                <a:schemeClr val="dk1"/>
              </a:buClr>
              <a:buSzPts val="10100"/>
              <a:buChar char="•"/>
              <a:defRPr sz="8657"/>
            </a:lvl8pPr>
            <a:lvl9pPr marL="3526795" lvl="8" indent="-745634" algn="l">
              <a:lnSpc>
                <a:spcPct val="100000"/>
              </a:lnSpc>
              <a:spcBef>
                <a:spcPts val="1731"/>
              </a:spcBef>
              <a:spcAft>
                <a:spcPts val="0"/>
              </a:spcAft>
              <a:buClr>
                <a:schemeClr val="dk1"/>
              </a:buClr>
              <a:buSzPts val="10100"/>
              <a:buChar char="•"/>
              <a:defRPr sz="8657"/>
            </a:lvl9pPr>
          </a:lstStyle>
          <a:p>
            <a:endParaRPr/>
          </a:p>
        </p:txBody>
      </p:sp>
      <p:sp>
        <p:nvSpPr>
          <p:cNvPr id="32" name="Google Shape;32;p6"/>
          <p:cNvSpPr txBox="1">
            <a:spLocks noGrp="1"/>
          </p:cNvSpPr>
          <p:nvPr>
            <p:ph type="body" idx="2"/>
          </p:nvPr>
        </p:nvSpPr>
        <p:spPr>
          <a:xfrm>
            <a:off x="123261123" y="43014906"/>
            <a:ext cx="110238543" cy="121653297"/>
          </a:xfrm>
          <a:prstGeom prst="rect">
            <a:avLst/>
          </a:prstGeom>
          <a:noFill/>
          <a:ln>
            <a:noFill/>
          </a:ln>
        </p:spPr>
        <p:txBody>
          <a:bodyPr spcFirstLastPara="1" wrap="square" lIns="512050" tIns="256025" rIns="512050" bIns="256025" anchor="t" anchorCtr="0">
            <a:normAutofit/>
          </a:bodyPr>
          <a:lstStyle>
            <a:lvl1pPr marL="391866" lvl="0" indent="-1050419" algn="l">
              <a:lnSpc>
                <a:spcPct val="100000"/>
              </a:lnSpc>
              <a:spcBef>
                <a:spcPts val="2691"/>
              </a:spcBef>
              <a:spcAft>
                <a:spcPts val="0"/>
              </a:spcAft>
              <a:buClr>
                <a:schemeClr val="dk1"/>
              </a:buClr>
              <a:buSzPts val="15700"/>
              <a:buChar char="•"/>
              <a:defRPr sz="13456"/>
            </a:lvl1pPr>
            <a:lvl2pPr marL="783732" lvl="1" indent="-925239" algn="l">
              <a:lnSpc>
                <a:spcPct val="100000"/>
              </a:lnSpc>
              <a:spcBef>
                <a:spcPts val="2297"/>
              </a:spcBef>
              <a:spcAft>
                <a:spcPts val="0"/>
              </a:spcAft>
              <a:buClr>
                <a:schemeClr val="dk1"/>
              </a:buClr>
              <a:buSzPts val="13400"/>
              <a:buChar char="–"/>
              <a:defRPr sz="11485"/>
            </a:lvl2pPr>
            <a:lvl3pPr marL="1175598" lvl="2" indent="-805503" algn="l">
              <a:lnSpc>
                <a:spcPct val="100000"/>
              </a:lnSpc>
              <a:spcBef>
                <a:spcPts val="1920"/>
              </a:spcBef>
              <a:spcAft>
                <a:spcPts val="0"/>
              </a:spcAft>
              <a:buClr>
                <a:schemeClr val="dk1"/>
              </a:buClr>
              <a:buSzPts val="11200"/>
              <a:buChar char="•"/>
              <a:defRPr sz="9600"/>
            </a:lvl3pPr>
            <a:lvl4pPr marL="1567464" lvl="3" indent="-745634" algn="l">
              <a:lnSpc>
                <a:spcPct val="100000"/>
              </a:lnSpc>
              <a:spcBef>
                <a:spcPts val="1731"/>
              </a:spcBef>
              <a:spcAft>
                <a:spcPts val="0"/>
              </a:spcAft>
              <a:buClr>
                <a:schemeClr val="dk1"/>
              </a:buClr>
              <a:buSzPts val="10100"/>
              <a:buChar char="–"/>
              <a:defRPr sz="8657"/>
            </a:lvl4pPr>
            <a:lvl5pPr marL="1959331" lvl="4" indent="-745634" algn="l">
              <a:lnSpc>
                <a:spcPct val="100000"/>
              </a:lnSpc>
              <a:spcBef>
                <a:spcPts val="1731"/>
              </a:spcBef>
              <a:spcAft>
                <a:spcPts val="0"/>
              </a:spcAft>
              <a:buClr>
                <a:schemeClr val="dk1"/>
              </a:buClr>
              <a:buSzPts val="10100"/>
              <a:buChar char="»"/>
              <a:defRPr sz="8657"/>
            </a:lvl5pPr>
            <a:lvl6pPr marL="2351197" lvl="5" indent="-745634" algn="l">
              <a:lnSpc>
                <a:spcPct val="100000"/>
              </a:lnSpc>
              <a:spcBef>
                <a:spcPts val="1731"/>
              </a:spcBef>
              <a:spcAft>
                <a:spcPts val="0"/>
              </a:spcAft>
              <a:buClr>
                <a:schemeClr val="dk1"/>
              </a:buClr>
              <a:buSzPts val="10100"/>
              <a:buChar char="•"/>
              <a:defRPr sz="8657"/>
            </a:lvl6pPr>
            <a:lvl7pPr marL="2743063" lvl="6" indent="-745634" algn="l">
              <a:lnSpc>
                <a:spcPct val="100000"/>
              </a:lnSpc>
              <a:spcBef>
                <a:spcPts val="1731"/>
              </a:spcBef>
              <a:spcAft>
                <a:spcPts val="0"/>
              </a:spcAft>
              <a:buClr>
                <a:schemeClr val="dk1"/>
              </a:buClr>
              <a:buSzPts val="10100"/>
              <a:buChar char="•"/>
              <a:defRPr sz="8657"/>
            </a:lvl7pPr>
            <a:lvl8pPr marL="3134929" lvl="7" indent="-745634" algn="l">
              <a:lnSpc>
                <a:spcPct val="100000"/>
              </a:lnSpc>
              <a:spcBef>
                <a:spcPts val="1731"/>
              </a:spcBef>
              <a:spcAft>
                <a:spcPts val="0"/>
              </a:spcAft>
              <a:buClr>
                <a:schemeClr val="dk1"/>
              </a:buClr>
              <a:buSzPts val="10100"/>
              <a:buChar char="•"/>
              <a:defRPr sz="8657"/>
            </a:lvl8pPr>
            <a:lvl9pPr marL="3526795" lvl="8" indent="-745634" algn="l">
              <a:lnSpc>
                <a:spcPct val="100000"/>
              </a:lnSpc>
              <a:spcBef>
                <a:spcPts val="1731"/>
              </a:spcBef>
              <a:spcAft>
                <a:spcPts val="0"/>
              </a:spcAft>
              <a:buClr>
                <a:schemeClr val="dk1"/>
              </a:buClr>
              <a:buSzPts val="10100"/>
              <a:buChar char="•"/>
              <a:defRPr sz="8657"/>
            </a:lvl9pPr>
          </a:lstStyle>
          <a:p>
            <a:endParaRPr/>
          </a:p>
        </p:txBody>
      </p:sp>
      <p:sp>
        <p:nvSpPr>
          <p:cNvPr id="33" name="Google Shape;33;p6"/>
          <p:cNvSpPr txBox="1">
            <a:spLocks noGrp="1"/>
          </p:cNvSpPr>
          <p:nvPr>
            <p:ph type="dt" idx="10"/>
          </p:nvPr>
        </p:nvSpPr>
        <p:spPr>
          <a:xfrm>
            <a:off x="2194560" y="30510483"/>
            <a:ext cx="10241280" cy="1752600"/>
          </a:xfrm>
          <a:prstGeom prst="rect">
            <a:avLst/>
          </a:prstGeom>
          <a:noFill/>
          <a:ln>
            <a:noFill/>
          </a:ln>
        </p:spPr>
        <p:txBody>
          <a:bodyPr spcFirstLastPara="1" wrap="square" lIns="512050" tIns="256025" rIns="512050" bIns="2560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6"/>
          <p:cNvSpPr txBox="1">
            <a:spLocks noGrp="1"/>
          </p:cNvSpPr>
          <p:nvPr>
            <p:ph type="ftr" idx="11"/>
          </p:nvPr>
        </p:nvSpPr>
        <p:spPr>
          <a:xfrm>
            <a:off x="14996160" y="30510483"/>
            <a:ext cx="13898880" cy="1752600"/>
          </a:xfrm>
          <a:prstGeom prst="rect">
            <a:avLst/>
          </a:prstGeom>
          <a:noFill/>
          <a:ln>
            <a:noFill/>
          </a:ln>
        </p:spPr>
        <p:txBody>
          <a:bodyPr spcFirstLastPara="1" wrap="square" lIns="512050" tIns="256025" rIns="512050" bIns="256025"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6"/>
          <p:cNvSpPr txBox="1">
            <a:spLocks noGrp="1"/>
          </p:cNvSpPr>
          <p:nvPr>
            <p:ph type="sldNum" idx="12"/>
          </p:nvPr>
        </p:nvSpPr>
        <p:spPr>
          <a:xfrm>
            <a:off x="31455360" y="30510483"/>
            <a:ext cx="10241280" cy="1752600"/>
          </a:xfrm>
          <a:prstGeom prst="rect">
            <a:avLst/>
          </a:prstGeom>
          <a:noFill/>
          <a:ln>
            <a:noFill/>
          </a:ln>
        </p:spPr>
        <p:txBody>
          <a:bodyPr spcFirstLastPara="1" wrap="square" lIns="512050" tIns="256025" rIns="512050" bIns="256025" anchor="ctr" anchorCtr="0">
            <a:noAutofit/>
          </a:bodyPr>
          <a:lstStyle>
            <a:lvl1pPr marL="0" marR="0" lvl="0" indent="0" algn="r">
              <a:lnSpc>
                <a:spcPct val="100000"/>
              </a:lnSpc>
              <a:spcBef>
                <a:spcPts val="0"/>
              </a:spcBef>
              <a:spcAft>
                <a:spcPts val="0"/>
              </a:spcAft>
              <a:buClr>
                <a:srgbClr val="000000"/>
              </a:buClr>
              <a:buSzPts val="6700"/>
              <a:buFont typeface="Arial"/>
              <a:buNone/>
              <a:defRPr sz="5743"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700"/>
              <a:buFont typeface="Arial"/>
              <a:buNone/>
              <a:defRPr sz="5743"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700"/>
              <a:buFont typeface="Arial"/>
              <a:buNone/>
              <a:defRPr sz="5743"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700"/>
              <a:buFont typeface="Arial"/>
              <a:buNone/>
              <a:defRPr sz="5743"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700"/>
              <a:buFont typeface="Arial"/>
              <a:buNone/>
              <a:defRPr sz="5743"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700"/>
              <a:buFont typeface="Arial"/>
              <a:buNone/>
              <a:defRPr sz="5743"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700"/>
              <a:buFont typeface="Arial"/>
              <a:buNone/>
              <a:defRPr sz="5743"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700"/>
              <a:buFont typeface="Arial"/>
              <a:buNone/>
              <a:defRPr sz="5743"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700"/>
              <a:buFont typeface="Arial"/>
              <a:buNone/>
              <a:defRPr sz="5743"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2194560" y="1318263"/>
            <a:ext cx="39502080" cy="5486400"/>
          </a:xfrm>
          <a:prstGeom prst="rect">
            <a:avLst/>
          </a:prstGeom>
          <a:noFill/>
          <a:ln>
            <a:noFill/>
          </a:ln>
        </p:spPr>
        <p:txBody>
          <a:bodyPr spcFirstLastPara="1" wrap="square" lIns="512050" tIns="256025" rIns="512050" bIns="256025" anchor="ctr" anchorCtr="0">
            <a:normAutofit/>
          </a:bodyPr>
          <a:lstStyle>
            <a:lvl1pPr lvl="0" algn="ctr">
              <a:lnSpc>
                <a:spcPct val="100000"/>
              </a:lnSpc>
              <a:spcBef>
                <a:spcPts val="0"/>
              </a:spcBef>
              <a:spcAft>
                <a:spcPts val="0"/>
              </a:spcAft>
              <a:buClr>
                <a:schemeClr val="dk1"/>
              </a:buClr>
              <a:buSzPts val="24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7"/>
          <p:cNvSpPr txBox="1">
            <a:spLocks noGrp="1"/>
          </p:cNvSpPr>
          <p:nvPr>
            <p:ph type="body" idx="1"/>
          </p:nvPr>
        </p:nvSpPr>
        <p:spPr>
          <a:xfrm>
            <a:off x="2194560" y="7368543"/>
            <a:ext cx="19392903" cy="3070857"/>
          </a:xfrm>
          <a:prstGeom prst="rect">
            <a:avLst/>
          </a:prstGeom>
          <a:noFill/>
          <a:ln>
            <a:noFill/>
          </a:ln>
        </p:spPr>
        <p:txBody>
          <a:bodyPr spcFirstLastPara="1" wrap="square" lIns="512050" tIns="256025" rIns="512050" bIns="256025" anchor="b" anchorCtr="0">
            <a:normAutofit/>
          </a:bodyPr>
          <a:lstStyle>
            <a:lvl1pPr marL="391866" lvl="0" indent="-195933" algn="l">
              <a:lnSpc>
                <a:spcPct val="100000"/>
              </a:lnSpc>
              <a:spcBef>
                <a:spcPts val="2297"/>
              </a:spcBef>
              <a:spcAft>
                <a:spcPts val="0"/>
              </a:spcAft>
              <a:buClr>
                <a:schemeClr val="dk1"/>
              </a:buClr>
              <a:buSzPts val="13400"/>
              <a:buNone/>
              <a:defRPr sz="11485" b="1"/>
            </a:lvl1pPr>
            <a:lvl2pPr marL="783732" lvl="1" indent="-195933" algn="l">
              <a:lnSpc>
                <a:spcPct val="100000"/>
              </a:lnSpc>
              <a:spcBef>
                <a:spcPts val="1920"/>
              </a:spcBef>
              <a:spcAft>
                <a:spcPts val="0"/>
              </a:spcAft>
              <a:buClr>
                <a:schemeClr val="dk1"/>
              </a:buClr>
              <a:buSzPts val="11200"/>
              <a:buNone/>
              <a:defRPr sz="9600" b="1"/>
            </a:lvl2pPr>
            <a:lvl3pPr marL="1175598" lvl="2" indent="-195933" algn="l">
              <a:lnSpc>
                <a:spcPct val="100000"/>
              </a:lnSpc>
              <a:spcBef>
                <a:spcPts val="1731"/>
              </a:spcBef>
              <a:spcAft>
                <a:spcPts val="0"/>
              </a:spcAft>
              <a:buClr>
                <a:schemeClr val="dk1"/>
              </a:buClr>
              <a:buSzPts val="10100"/>
              <a:buNone/>
              <a:defRPr sz="8657" b="1"/>
            </a:lvl3pPr>
            <a:lvl4pPr marL="1567464" lvl="3" indent="-195933" algn="l">
              <a:lnSpc>
                <a:spcPct val="100000"/>
              </a:lnSpc>
              <a:spcBef>
                <a:spcPts val="1543"/>
              </a:spcBef>
              <a:spcAft>
                <a:spcPts val="0"/>
              </a:spcAft>
              <a:buClr>
                <a:schemeClr val="dk1"/>
              </a:buClr>
              <a:buSzPts val="9000"/>
              <a:buNone/>
              <a:defRPr sz="7714" b="1"/>
            </a:lvl4pPr>
            <a:lvl5pPr marL="1959331" lvl="4" indent="-195933" algn="l">
              <a:lnSpc>
                <a:spcPct val="100000"/>
              </a:lnSpc>
              <a:spcBef>
                <a:spcPts val="1543"/>
              </a:spcBef>
              <a:spcAft>
                <a:spcPts val="0"/>
              </a:spcAft>
              <a:buClr>
                <a:schemeClr val="dk1"/>
              </a:buClr>
              <a:buSzPts val="9000"/>
              <a:buNone/>
              <a:defRPr sz="7714" b="1"/>
            </a:lvl5pPr>
            <a:lvl6pPr marL="2351197" lvl="5" indent="-195933" algn="l">
              <a:lnSpc>
                <a:spcPct val="100000"/>
              </a:lnSpc>
              <a:spcBef>
                <a:spcPts val="1543"/>
              </a:spcBef>
              <a:spcAft>
                <a:spcPts val="0"/>
              </a:spcAft>
              <a:buClr>
                <a:schemeClr val="dk1"/>
              </a:buClr>
              <a:buSzPts val="9000"/>
              <a:buNone/>
              <a:defRPr sz="7714" b="1"/>
            </a:lvl6pPr>
            <a:lvl7pPr marL="2743063" lvl="6" indent="-195933" algn="l">
              <a:lnSpc>
                <a:spcPct val="100000"/>
              </a:lnSpc>
              <a:spcBef>
                <a:spcPts val="1543"/>
              </a:spcBef>
              <a:spcAft>
                <a:spcPts val="0"/>
              </a:spcAft>
              <a:buClr>
                <a:schemeClr val="dk1"/>
              </a:buClr>
              <a:buSzPts val="9000"/>
              <a:buNone/>
              <a:defRPr sz="7714" b="1"/>
            </a:lvl7pPr>
            <a:lvl8pPr marL="3134929" lvl="7" indent="-195933" algn="l">
              <a:lnSpc>
                <a:spcPct val="100000"/>
              </a:lnSpc>
              <a:spcBef>
                <a:spcPts val="1543"/>
              </a:spcBef>
              <a:spcAft>
                <a:spcPts val="0"/>
              </a:spcAft>
              <a:buClr>
                <a:schemeClr val="dk1"/>
              </a:buClr>
              <a:buSzPts val="9000"/>
              <a:buNone/>
              <a:defRPr sz="7714" b="1"/>
            </a:lvl8pPr>
            <a:lvl9pPr marL="3526795" lvl="8" indent="-195933" algn="l">
              <a:lnSpc>
                <a:spcPct val="100000"/>
              </a:lnSpc>
              <a:spcBef>
                <a:spcPts val="1543"/>
              </a:spcBef>
              <a:spcAft>
                <a:spcPts val="0"/>
              </a:spcAft>
              <a:buClr>
                <a:schemeClr val="dk1"/>
              </a:buClr>
              <a:buSzPts val="9000"/>
              <a:buNone/>
              <a:defRPr sz="7714" b="1"/>
            </a:lvl9pPr>
          </a:lstStyle>
          <a:p>
            <a:endParaRPr/>
          </a:p>
        </p:txBody>
      </p:sp>
      <p:sp>
        <p:nvSpPr>
          <p:cNvPr id="39" name="Google Shape;39;p7"/>
          <p:cNvSpPr txBox="1">
            <a:spLocks noGrp="1"/>
          </p:cNvSpPr>
          <p:nvPr>
            <p:ph type="body" idx="2"/>
          </p:nvPr>
        </p:nvSpPr>
        <p:spPr>
          <a:xfrm>
            <a:off x="2194560" y="10439400"/>
            <a:ext cx="19392903" cy="18966183"/>
          </a:xfrm>
          <a:prstGeom prst="rect">
            <a:avLst/>
          </a:prstGeom>
          <a:noFill/>
          <a:ln>
            <a:noFill/>
          </a:ln>
        </p:spPr>
        <p:txBody>
          <a:bodyPr spcFirstLastPara="1" wrap="square" lIns="512050" tIns="256025" rIns="512050" bIns="256025" anchor="t" anchorCtr="0">
            <a:normAutofit/>
          </a:bodyPr>
          <a:lstStyle>
            <a:lvl1pPr marL="391866" lvl="0" indent="-925239" algn="l">
              <a:lnSpc>
                <a:spcPct val="100000"/>
              </a:lnSpc>
              <a:spcBef>
                <a:spcPts val="2297"/>
              </a:spcBef>
              <a:spcAft>
                <a:spcPts val="0"/>
              </a:spcAft>
              <a:buClr>
                <a:schemeClr val="dk1"/>
              </a:buClr>
              <a:buSzPts val="13400"/>
              <a:buChar char="•"/>
              <a:defRPr sz="11485"/>
            </a:lvl1pPr>
            <a:lvl2pPr marL="783732" lvl="1" indent="-805503" algn="l">
              <a:lnSpc>
                <a:spcPct val="100000"/>
              </a:lnSpc>
              <a:spcBef>
                <a:spcPts val="1920"/>
              </a:spcBef>
              <a:spcAft>
                <a:spcPts val="0"/>
              </a:spcAft>
              <a:buClr>
                <a:schemeClr val="dk1"/>
              </a:buClr>
              <a:buSzPts val="11200"/>
              <a:buChar char="–"/>
              <a:defRPr sz="9600"/>
            </a:lvl2pPr>
            <a:lvl3pPr marL="1175598" lvl="2" indent="-745634" algn="l">
              <a:lnSpc>
                <a:spcPct val="100000"/>
              </a:lnSpc>
              <a:spcBef>
                <a:spcPts val="1731"/>
              </a:spcBef>
              <a:spcAft>
                <a:spcPts val="0"/>
              </a:spcAft>
              <a:buClr>
                <a:schemeClr val="dk1"/>
              </a:buClr>
              <a:buSzPts val="10100"/>
              <a:buChar char="•"/>
              <a:defRPr sz="8657"/>
            </a:lvl3pPr>
            <a:lvl4pPr marL="1567464" lvl="3" indent="-685766" algn="l">
              <a:lnSpc>
                <a:spcPct val="100000"/>
              </a:lnSpc>
              <a:spcBef>
                <a:spcPts val="1543"/>
              </a:spcBef>
              <a:spcAft>
                <a:spcPts val="0"/>
              </a:spcAft>
              <a:buClr>
                <a:schemeClr val="dk1"/>
              </a:buClr>
              <a:buSzPts val="9000"/>
              <a:buChar char="–"/>
              <a:defRPr sz="7714"/>
            </a:lvl4pPr>
            <a:lvl5pPr marL="1959331" lvl="4" indent="-685766" algn="l">
              <a:lnSpc>
                <a:spcPct val="100000"/>
              </a:lnSpc>
              <a:spcBef>
                <a:spcPts val="1543"/>
              </a:spcBef>
              <a:spcAft>
                <a:spcPts val="0"/>
              </a:spcAft>
              <a:buClr>
                <a:schemeClr val="dk1"/>
              </a:buClr>
              <a:buSzPts val="9000"/>
              <a:buChar char="»"/>
              <a:defRPr sz="7714"/>
            </a:lvl5pPr>
            <a:lvl6pPr marL="2351197" lvl="5" indent="-685766" algn="l">
              <a:lnSpc>
                <a:spcPct val="100000"/>
              </a:lnSpc>
              <a:spcBef>
                <a:spcPts val="1543"/>
              </a:spcBef>
              <a:spcAft>
                <a:spcPts val="0"/>
              </a:spcAft>
              <a:buClr>
                <a:schemeClr val="dk1"/>
              </a:buClr>
              <a:buSzPts val="9000"/>
              <a:buChar char="•"/>
              <a:defRPr sz="7714"/>
            </a:lvl6pPr>
            <a:lvl7pPr marL="2743063" lvl="6" indent="-685766" algn="l">
              <a:lnSpc>
                <a:spcPct val="100000"/>
              </a:lnSpc>
              <a:spcBef>
                <a:spcPts val="1543"/>
              </a:spcBef>
              <a:spcAft>
                <a:spcPts val="0"/>
              </a:spcAft>
              <a:buClr>
                <a:schemeClr val="dk1"/>
              </a:buClr>
              <a:buSzPts val="9000"/>
              <a:buChar char="•"/>
              <a:defRPr sz="7714"/>
            </a:lvl7pPr>
            <a:lvl8pPr marL="3134929" lvl="7" indent="-685766" algn="l">
              <a:lnSpc>
                <a:spcPct val="100000"/>
              </a:lnSpc>
              <a:spcBef>
                <a:spcPts val="1543"/>
              </a:spcBef>
              <a:spcAft>
                <a:spcPts val="0"/>
              </a:spcAft>
              <a:buClr>
                <a:schemeClr val="dk1"/>
              </a:buClr>
              <a:buSzPts val="9000"/>
              <a:buChar char="•"/>
              <a:defRPr sz="7714"/>
            </a:lvl8pPr>
            <a:lvl9pPr marL="3526795" lvl="8" indent="-685766" algn="l">
              <a:lnSpc>
                <a:spcPct val="100000"/>
              </a:lnSpc>
              <a:spcBef>
                <a:spcPts val="1543"/>
              </a:spcBef>
              <a:spcAft>
                <a:spcPts val="0"/>
              </a:spcAft>
              <a:buClr>
                <a:schemeClr val="dk1"/>
              </a:buClr>
              <a:buSzPts val="9000"/>
              <a:buChar char="•"/>
              <a:defRPr sz="7714"/>
            </a:lvl9pPr>
          </a:lstStyle>
          <a:p>
            <a:endParaRPr/>
          </a:p>
        </p:txBody>
      </p:sp>
      <p:sp>
        <p:nvSpPr>
          <p:cNvPr id="40" name="Google Shape;40;p7"/>
          <p:cNvSpPr txBox="1">
            <a:spLocks noGrp="1"/>
          </p:cNvSpPr>
          <p:nvPr>
            <p:ph type="body" idx="3"/>
          </p:nvPr>
        </p:nvSpPr>
        <p:spPr>
          <a:xfrm>
            <a:off x="22296123" y="7368543"/>
            <a:ext cx="19400520" cy="3070857"/>
          </a:xfrm>
          <a:prstGeom prst="rect">
            <a:avLst/>
          </a:prstGeom>
          <a:noFill/>
          <a:ln>
            <a:noFill/>
          </a:ln>
        </p:spPr>
        <p:txBody>
          <a:bodyPr spcFirstLastPara="1" wrap="square" lIns="512050" tIns="256025" rIns="512050" bIns="256025" anchor="b" anchorCtr="0">
            <a:normAutofit/>
          </a:bodyPr>
          <a:lstStyle>
            <a:lvl1pPr marL="391866" lvl="0" indent="-195933" algn="l">
              <a:lnSpc>
                <a:spcPct val="100000"/>
              </a:lnSpc>
              <a:spcBef>
                <a:spcPts val="2297"/>
              </a:spcBef>
              <a:spcAft>
                <a:spcPts val="0"/>
              </a:spcAft>
              <a:buClr>
                <a:schemeClr val="dk1"/>
              </a:buClr>
              <a:buSzPts val="13400"/>
              <a:buNone/>
              <a:defRPr sz="11485" b="1"/>
            </a:lvl1pPr>
            <a:lvl2pPr marL="783732" lvl="1" indent="-195933" algn="l">
              <a:lnSpc>
                <a:spcPct val="100000"/>
              </a:lnSpc>
              <a:spcBef>
                <a:spcPts val="1920"/>
              </a:spcBef>
              <a:spcAft>
                <a:spcPts val="0"/>
              </a:spcAft>
              <a:buClr>
                <a:schemeClr val="dk1"/>
              </a:buClr>
              <a:buSzPts val="11200"/>
              <a:buNone/>
              <a:defRPr sz="9600" b="1"/>
            </a:lvl2pPr>
            <a:lvl3pPr marL="1175598" lvl="2" indent="-195933" algn="l">
              <a:lnSpc>
                <a:spcPct val="100000"/>
              </a:lnSpc>
              <a:spcBef>
                <a:spcPts val="1731"/>
              </a:spcBef>
              <a:spcAft>
                <a:spcPts val="0"/>
              </a:spcAft>
              <a:buClr>
                <a:schemeClr val="dk1"/>
              </a:buClr>
              <a:buSzPts val="10100"/>
              <a:buNone/>
              <a:defRPr sz="8657" b="1"/>
            </a:lvl3pPr>
            <a:lvl4pPr marL="1567464" lvl="3" indent="-195933" algn="l">
              <a:lnSpc>
                <a:spcPct val="100000"/>
              </a:lnSpc>
              <a:spcBef>
                <a:spcPts val="1543"/>
              </a:spcBef>
              <a:spcAft>
                <a:spcPts val="0"/>
              </a:spcAft>
              <a:buClr>
                <a:schemeClr val="dk1"/>
              </a:buClr>
              <a:buSzPts val="9000"/>
              <a:buNone/>
              <a:defRPr sz="7714" b="1"/>
            </a:lvl4pPr>
            <a:lvl5pPr marL="1959331" lvl="4" indent="-195933" algn="l">
              <a:lnSpc>
                <a:spcPct val="100000"/>
              </a:lnSpc>
              <a:spcBef>
                <a:spcPts val="1543"/>
              </a:spcBef>
              <a:spcAft>
                <a:spcPts val="0"/>
              </a:spcAft>
              <a:buClr>
                <a:schemeClr val="dk1"/>
              </a:buClr>
              <a:buSzPts val="9000"/>
              <a:buNone/>
              <a:defRPr sz="7714" b="1"/>
            </a:lvl5pPr>
            <a:lvl6pPr marL="2351197" lvl="5" indent="-195933" algn="l">
              <a:lnSpc>
                <a:spcPct val="100000"/>
              </a:lnSpc>
              <a:spcBef>
                <a:spcPts val="1543"/>
              </a:spcBef>
              <a:spcAft>
                <a:spcPts val="0"/>
              </a:spcAft>
              <a:buClr>
                <a:schemeClr val="dk1"/>
              </a:buClr>
              <a:buSzPts val="9000"/>
              <a:buNone/>
              <a:defRPr sz="7714" b="1"/>
            </a:lvl6pPr>
            <a:lvl7pPr marL="2743063" lvl="6" indent="-195933" algn="l">
              <a:lnSpc>
                <a:spcPct val="100000"/>
              </a:lnSpc>
              <a:spcBef>
                <a:spcPts val="1543"/>
              </a:spcBef>
              <a:spcAft>
                <a:spcPts val="0"/>
              </a:spcAft>
              <a:buClr>
                <a:schemeClr val="dk1"/>
              </a:buClr>
              <a:buSzPts val="9000"/>
              <a:buNone/>
              <a:defRPr sz="7714" b="1"/>
            </a:lvl7pPr>
            <a:lvl8pPr marL="3134929" lvl="7" indent="-195933" algn="l">
              <a:lnSpc>
                <a:spcPct val="100000"/>
              </a:lnSpc>
              <a:spcBef>
                <a:spcPts val="1543"/>
              </a:spcBef>
              <a:spcAft>
                <a:spcPts val="0"/>
              </a:spcAft>
              <a:buClr>
                <a:schemeClr val="dk1"/>
              </a:buClr>
              <a:buSzPts val="9000"/>
              <a:buNone/>
              <a:defRPr sz="7714" b="1"/>
            </a:lvl8pPr>
            <a:lvl9pPr marL="3526795" lvl="8" indent="-195933" algn="l">
              <a:lnSpc>
                <a:spcPct val="100000"/>
              </a:lnSpc>
              <a:spcBef>
                <a:spcPts val="1543"/>
              </a:spcBef>
              <a:spcAft>
                <a:spcPts val="0"/>
              </a:spcAft>
              <a:buClr>
                <a:schemeClr val="dk1"/>
              </a:buClr>
              <a:buSzPts val="9000"/>
              <a:buNone/>
              <a:defRPr sz="7714" b="1"/>
            </a:lvl9pPr>
          </a:lstStyle>
          <a:p>
            <a:endParaRPr/>
          </a:p>
        </p:txBody>
      </p:sp>
      <p:sp>
        <p:nvSpPr>
          <p:cNvPr id="41" name="Google Shape;41;p7"/>
          <p:cNvSpPr txBox="1">
            <a:spLocks noGrp="1"/>
          </p:cNvSpPr>
          <p:nvPr>
            <p:ph type="body" idx="4"/>
          </p:nvPr>
        </p:nvSpPr>
        <p:spPr>
          <a:xfrm>
            <a:off x="22296123" y="10439400"/>
            <a:ext cx="19400520" cy="18966183"/>
          </a:xfrm>
          <a:prstGeom prst="rect">
            <a:avLst/>
          </a:prstGeom>
          <a:noFill/>
          <a:ln>
            <a:noFill/>
          </a:ln>
        </p:spPr>
        <p:txBody>
          <a:bodyPr spcFirstLastPara="1" wrap="square" lIns="512050" tIns="256025" rIns="512050" bIns="256025" anchor="t" anchorCtr="0">
            <a:normAutofit/>
          </a:bodyPr>
          <a:lstStyle>
            <a:lvl1pPr marL="391866" lvl="0" indent="-925239" algn="l">
              <a:lnSpc>
                <a:spcPct val="100000"/>
              </a:lnSpc>
              <a:spcBef>
                <a:spcPts val="2297"/>
              </a:spcBef>
              <a:spcAft>
                <a:spcPts val="0"/>
              </a:spcAft>
              <a:buClr>
                <a:schemeClr val="dk1"/>
              </a:buClr>
              <a:buSzPts val="13400"/>
              <a:buChar char="•"/>
              <a:defRPr sz="11485"/>
            </a:lvl1pPr>
            <a:lvl2pPr marL="783732" lvl="1" indent="-805503" algn="l">
              <a:lnSpc>
                <a:spcPct val="100000"/>
              </a:lnSpc>
              <a:spcBef>
                <a:spcPts val="1920"/>
              </a:spcBef>
              <a:spcAft>
                <a:spcPts val="0"/>
              </a:spcAft>
              <a:buClr>
                <a:schemeClr val="dk1"/>
              </a:buClr>
              <a:buSzPts val="11200"/>
              <a:buChar char="–"/>
              <a:defRPr sz="9600"/>
            </a:lvl2pPr>
            <a:lvl3pPr marL="1175598" lvl="2" indent="-745634" algn="l">
              <a:lnSpc>
                <a:spcPct val="100000"/>
              </a:lnSpc>
              <a:spcBef>
                <a:spcPts val="1731"/>
              </a:spcBef>
              <a:spcAft>
                <a:spcPts val="0"/>
              </a:spcAft>
              <a:buClr>
                <a:schemeClr val="dk1"/>
              </a:buClr>
              <a:buSzPts val="10100"/>
              <a:buChar char="•"/>
              <a:defRPr sz="8657"/>
            </a:lvl3pPr>
            <a:lvl4pPr marL="1567464" lvl="3" indent="-685766" algn="l">
              <a:lnSpc>
                <a:spcPct val="100000"/>
              </a:lnSpc>
              <a:spcBef>
                <a:spcPts val="1543"/>
              </a:spcBef>
              <a:spcAft>
                <a:spcPts val="0"/>
              </a:spcAft>
              <a:buClr>
                <a:schemeClr val="dk1"/>
              </a:buClr>
              <a:buSzPts val="9000"/>
              <a:buChar char="–"/>
              <a:defRPr sz="7714"/>
            </a:lvl4pPr>
            <a:lvl5pPr marL="1959331" lvl="4" indent="-685766" algn="l">
              <a:lnSpc>
                <a:spcPct val="100000"/>
              </a:lnSpc>
              <a:spcBef>
                <a:spcPts val="1543"/>
              </a:spcBef>
              <a:spcAft>
                <a:spcPts val="0"/>
              </a:spcAft>
              <a:buClr>
                <a:schemeClr val="dk1"/>
              </a:buClr>
              <a:buSzPts val="9000"/>
              <a:buChar char="»"/>
              <a:defRPr sz="7714"/>
            </a:lvl5pPr>
            <a:lvl6pPr marL="2351197" lvl="5" indent="-685766" algn="l">
              <a:lnSpc>
                <a:spcPct val="100000"/>
              </a:lnSpc>
              <a:spcBef>
                <a:spcPts val="1543"/>
              </a:spcBef>
              <a:spcAft>
                <a:spcPts val="0"/>
              </a:spcAft>
              <a:buClr>
                <a:schemeClr val="dk1"/>
              </a:buClr>
              <a:buSzPts val="9000"/>
              <a:buChar char="•"/>
              <a:defRPr sz="7714"/>
            </a:lvl6pPr>
            <a:lvl7pPr marL="2743063" lvl="6" indent="-685766" algn="l">
              <a:lnSpc>
                <a:spcPct val="100000"/>
              </a:lnSpc>
              <a:spcBef>
                <a:spcPts val="1543"/>
              </a:spcBef>
              <a:spcAft>
                <a:spcPts val="0"/>
              </a:spcAft>
              <a:buClr>
                <a:schemeClr val="dk1"/>
              </a:buClr>
              <a:buSzPts val="9000"/>
              <a:buChar char="•"/>
              <a:defRPr sz="7714"/>
            </a:lvl7pPr>
            <a:lvl8pPr marL="3134929" lvl="7" indent="-685766" algn="l">
              <a:lnSpc>
                <a:spcPct val="100000"/>
              </a:lnSpc>
              <a:spcBef>
                <a:spcPts val="1543"/>
              </a:spcBef>
              <a:spcAft>
                <a:spcPts val="0"/>
              </a:spcAft>
              <a:buClr>
                <a:schemeClr val="dk1"/>
              </a:buClr>
              <a:buSzPts val="9000"/>
              <a:buChar char="•"/>
              <a:defRPr sz="7714"/>
            </a:lvl8pPr>
            <a:lvl9pPr marL="3526795" lvl="8" indent="-685766" algn="l">
              <a:lnSpc>
                <a:spcPct val="100000"/>
              </a:lnSpc>
              <a:spcBef>
                <a:spcPts val="1543"/>
              </a:spcBef>
              <a:spcAft>
                <a:spcPts val="0"/>
              </a:spcAft>
              <a:buClr>
                <a:schemeClr val="dk1"/>
              </a:buClr>
              <a:buSzPts val="9000"/>
              <a:buChar char="•"/>
              <a:defRPr sz="7714"/>
            </a:lvl9pPr>
          </a:lstStyle>
          <a:p>
            <a:endParaRPr/>
          </a:p>
        </p:txBody>
      </p:sp>
      <p:sp>
        <p:nvSpPr>
          <p:cNvPr id="42" name="Google Shape;42;p7"/>
          <p:cNvSpPr txBox="1">
            <a:spLocks noGrp="1"/>
          </p:cNvSpPr>
          <p:nvPr>
            <p:ph type="dt" idx="10"/>
          </p:nvPr>
        </p:nvSpPr>
        <p:spPr>
          <a:xfrm>
            <a:off x="2194560" y="30510483"/>
            <a:ext cx="10241280" cy="1752600"/>
          </a:xfrm>
          <a:prstGeom prst="rect">
            <a:avLst/>
          </a:prstGeom>
          <a:noFill/>
          <a:ln>
            <a:noFill/>
          </a:ln>
        </p:spPr>
        <p:txBody>
          <a:bodyPr spcFirstLastPara="1" wrap="square" lIns="512050" tIns="256025" rIns="512050" bIns="2560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7"/>
          <p:cNvSpPr txBox="1">
            <a:spLocks noGrp="1"/>
          </p:cNvSpPr>
          <p:nvPr>
            <p:ph type="ftr" idx="11"/>
          </p:nvPr>
        </p:nvSpPr>
        <p:spPr>
          <a:xfrm>
            <a:off x="14996160" y="30510483"/>
            <a:ext cx="13898880" cy="1752600"/>
          </a:xfrm>
          <a:prstGeom prst="rect">
            <a:avLst/>
          </a:prstGeom>
          <a:noFill/>
          <a:ln>
            <a:noFill/>
          </a:ln>
        </p:spPr>
        <p:txBody>
          <a:bodyPr spcFirstLastPara="1" wrap="square" lIns="512050" tIns="256025" rIns="512050" bIns="256025"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7"/>
          <p:cNvSpPr txBox="1">
            <a:spLocks noGrp="1"/>
          </p:cNvSpPr>
          <p:nvPr>
            <p:ph type="sldNum" idx="12"/>
          </p:nvPr>
        </p:nvSpPr>
        <p:spPr>
          <a:xfrm>
            <a:off x="31455360" y="30510483"/>
            <a:ext cx="10241280" cy="1752600"/>
          </a:xfrm>
          <a:prstGeom prst="rect">
            <a:avLst/>
          </a:prstGeom>
          <a:noFill/>
          <a:ln>
            <a:noFill/>
          </a:ln>
        </p:spPr>
        <p:txBody>
          <a:bodyPr spcFirstLastPara="1" wrap="square" lIns="512050" tIns="256025" rIns="512050" bIns="256025" anchor="ctr" anchorCtr="0">
            <a:noAutofit/>
          </a:bodyPr>
          <a:lstStyle>
            <a:lvl1pPr marL="0" marR="0" lvl="0" indent="0" algn="r">
              <a:lnSpc>
                <a:spcPct val="100000"/>
              </a:lnSpc>
              <a:spcBef>
                <a:spcPts val="0"/>
              </a:spcBef>
              <a:spcAft>
                <a:spcPts val="0"/>
              </a:spcAft>
              <a:buClr>
                <a:srgbClr val="000000"/>
              </a:buClr>
              <a:buSzPts val="6700"/>
              <a:buFont typeface="Arial"/>
              <a:buNone/>
              <a:defRPr sz="5743"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700"/>
              <a:buFont typeface="Arial"/>
              <a:buNone/>
              <a:defRPr sz="5743"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700"/>
              <a:buFont typeface="Arial"/>
              <a:buNone/>
              <a:defRPr sz="5743"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700"/>
              <a:buFont typeface="Arial"/>
              <a:buNone/>
              <a:defRPr sz="5743"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700"/>
              <a:buFont typeface="Arial"/>
              <a:buNone/>
              <a:defRPr sz="5743"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700"/>
              <a:buFont typeface="Arial"/>
              <a:buNone/>
              <a:defRPr sz="5743"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700"/>
              <a:buFont typeface="Arial"/>
              <a:buNone/>
              <a:defRPr sz="5743"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700"/>
              <a:buFont typeface="Arial"/>
              <a:buNone/>
              <a:defRPr sz="5743"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700"/>
              <a:buFont typeface="Arial"/>
              <a:buNone/>
              <a:defRPr sz="5743"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2194560" y="1318263"/>
            <a:ext cx="39502080" cy="5486400"/>
          </a:xfrm>
          <a:prstGeom prst="rect">
            <a:avLst/>
          </a:prstGeom>
          <a:noFill/>
          <a:ln>
            <a:noFill/>
          </a:ln>
        </p:spPr>
        <p:txBody>
          <a:bodyPr spcFirstLastPara="1" wrap="square" lIns="512050" tIns="256025" rIns="512050" bIns="256025"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8"/>
          <p:cNvSpPr txBox="1">
            <a:spLocks noGrp="1"/>
          </p:cNvSpPr>
          <p:nvPr>
            <p:ph type="dt" idx="10"/>
          </p:nvPr>
        </p:nvSpPr>
        <p:spPr>
          <a:xfrm>
            <a:off x="2194560" y="30510483"/>
            <a:ext cx="10241280" cy="1752600"/>
          </a:xfrm>
          <a:prstGeom prst="rect">
            <a:avLst/>
          </a:prstGeom>
          <a:noFill/>
          <a:ln>
            <a:noFill/>
          </a:ln>
        </p:spPr>
        <p:txBody>
          <a:bodyPr spcFirstLastPara="1" wrap="square" lIns="512050" tIns="256025" rIns="512050" bIns="2560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8"/>
          <p:cNvSpPr txBox="1">
            <a:spLocks noGrp="1"/>
          </p:cNvSpPr>
          <p:nvPr>
            <p:ph type="ftr" idx="11"/>
          </p:nvPr>
        </p:nvSpPr>
        <p:spPr>
          <a:xfrm>
            <a:off x="14996160" y="30510483"/>
            <a:ext cx="13898880" cy="1752600"/>
          </a:xfrm>
          <a:prstGeom prst="rect">
            <a:avLst/>
          </a:prstGeom>
          <a:noFill/>
          <a:ln>
            <a:noFill/>
          </a:ln>
        </p:spPr>
        <p:txBody>
          <a:bodyPr spcFirstLastPara="1" wrap="square" lIns="512050" tIns="256025" rIns="512050" bIns="256025"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8"/>
          <p:cNvSpPr txBox="1">
            <a:spLocks noGrp="1"/>
          </p:cNvSpPr>
          <p:nvPr>
            <p:ph type="sldNum" idx="12"/>
          </p:nvPr>
        </p:nvSpPr>
        <p:spPr>
          <a:xfrm>
            <a:off x="31455360" y="30510483"/>
            <a:ext cx="10241280" cy="1752600"/>
          </a:xfrm>
          <a:prstGeom prst="rect">
            <a:avLst/>
          </a:prstGeom>
          <a:noFill/>
          <a:ln>
            <a:noFill/>
          </a:ln>
        </p:spPr>
        <p:txBody>
          <a:bodyPr spcFirstLastPara="1" wrap="square" lIns="512050" tIns="256025" rIns="512050" bIns="256025" anchor="ctr" anchorCtr="0">
            <a:noAutofit/>
          </a:bodyPr>
          <a:lstStyle>
            <a:lvl1pPr marL="0" marR="0" lvl="0" indent="0" algn="r">
              <a:lnSpc>
                <a:spcPct val="100000"/>
              </a:lnSpc>
              <a:spcBef>
                <a:spcPts val="0"/>
              </a:spcBef>
              <a:spcAft>
                <a:spcPts val="0"/>
              </a:spcAft>
              <a:buClr>
                <a:srgbClr val="000000"/>
              </a:buClr>
              <a:buSzPts val="6700"/>
              <a:buFont typeface="Arial"/>
              <a:buNone/>
              <a:defRPr sz="5743"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700"/>
              <a:buFont typeface="Arial"/>
              <a:buNone/>
              <a:defRPr sz="5743"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700"/>
              <a:buFont typeface="Arial"/>
              <a:buNone/>
              <a:defRPr sz="5743"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700"/>
              <a:buFont typeface="Arial"/>
              <a:buNone/>
              <a:defRPr sz="5743"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700"/>
              <a:buFont typeface="Arial"/>
              <a:buNone/>
              <a:defRPr sz="5743"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700"/>
              <a:buFont typeface="Arial"/>
              <a:buNone/>
              <a:defRPr sz="5743"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700"/>
              <a:buFont typeface="Arial"/>
              <a:buNone/>
              <a:defRPr sz="5743"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700"/>
              <a:buFont typeface="Arial"/>
              <a:buNone/>
              <a:defRPr sz="5743"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700"/>
              <a:buFont typeface="Arial"/>
              <a:buNone/>
              <a:defRPr sz="5743"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9"/>
          <p:cNvSpPr txBox="1">
            <a:spLocks noGrp="1"/>
          </p:cNvSpPr>
          <p:nvPr>
            <p:ph type="dt" idx="10"/>
          </p:nvPr>
        </p:nvSpPr>
        <p:spPr>
          <a:xfrm>
            <a:off x="2194560" y="30510483"/>
            <a:ext cx="10241280" cy="1752600"/>
          </a:xfrm>
          <a:prstGeom prst="rect">
            <a:avLst/>
          </a:prstGeom>
          <a:noFill/>
          <a:ln>
            <a:noFill/>
          </a:ln>
        </p:spPr>
        <p:txBody>
          <a:bodyPr spcFirstLastPara="1" wrap="square" lIns="512050" tIns="256025" rIns="512050" bIns="2560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9"/>
          <p:cNvSpPr txBox="1">
            <a:spLocks noGrp="1"/>
          </p:cNvSpPr>
          <p:nvPr>
            <p:ph type="ftr" idx="11"/>
          </p:nvPr>
        </p:nvSpPr>
        <p:spPr>
          <a:xfrm>
            <a:off x="14996160" y="30510483"/>
            <a:ext cx="13898880" cy="1752600"/>
          </a:xfrm>
          <a:prstGeom prst="rect">
            <a:avLst/>
          </a:prstGeom>
          <a:noFill/>
          <a:ln>
            <a:noFill/>
          </a:ln>
        </p:spPr>
        <p:txBody>
          <a:bodyPr spcFirstLastPara="1" wrap="square" lIns="512050" tIns="256025" rIns="512050" bIns="256025"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9"/>
          <p:cNvSpPr txBox="1">
            <a:spLocks noGrp="1"/>
          </p:cNvSpPr>
          <p:nvPr>
            <p:ph type="sldNum" idx="12"/>
          </p:nvPr>
        </p:nvSpPr>
        <p:spPr>
          <a:xfrm>
            <a:off x="31455360" y="30510483"/>
            <a:ext cx="10241280" cy="1752600"/>
          </a:xfrm>
          <a:prstGeom prst="rect">
            <a:avLst/>
          </a:prstGeom>
          <a:noFill/>
          <a:ln>
            <a:noFill/>
          </a:ln>
        </p:spPr>
        <p:txBody>
          <a:bodyPr spcFirstLastPara="1" wrap="square" lIns="512050" tIns="256025" rIns="512050" bIns="256025" anchor="ctr" anchorCtr="0">
            <a:noAutofit/>
          </a:bodyPr>
          <a:lstStyle>
            <a:lvl1pPr marL="0" marR="0" lvl="0" indent="0" algn="r">
              <a:lnSpc>
                <a:spcPct val="100000"/>
              </a:lnSpc>
              <a:spcBef>
                <a:spcPts val="0"/>
              </a:spcBef>
              <a:spcAft>
                <a:spcPts val="0"/>
              </a:spcAft>
              <a:buClr>
                <a:srgbClr val="000000"/>
              </a:buClr>
              <a:buSzPts val="6700"/>
              <a:buFont typeface="Arial"/>
              <a:buNone/>
              <a:defRPr sz="5743"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700"/>
              <a:buFont typeface="Arial"/>
              <a:buNone/>
              <a:defRPr sz="5743"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700"/>
              <a:buFont typeface="Arial"/>
              <a:buNone/>
              <a:defRPr sz="5743"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700"/>
              <a:buFont typeface="Arial"/>
              <a:buNone/>
              <a:defRPr sz="5743"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700"/>
              <a:buFont typeface="Arial"/>
              <a:buNone/>
              <a:defRPr sz="5743"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700"/>
              <a:buFont typeface="Arial"/>
              <a:buNone/>
              <a:defRPr sz="5743"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700"/>
              <a:buFont typeface="Arial"/>
              <a:buNone/>
              <a:defRPr sz="5743"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700"/>
              <a:buFont typeface="Arial"/>
              <a:buNone/>
              <a:defRPr sz="5743"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700"/>
              <a:buFont typeface="Arial"/>
              <a:buNone/>
              <a:defRPr sz="5743"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2194563" y="1310640"/>
            <a:ext cx="14439903" cy="5577840"/>
          </a:xfrm>
          <a:prstGeom prst="rect">
            <a:avLst/>
          </a:prstGeom>
          <a:noFill/>
          <a:ln>
            <a:noFill/>
          </a:ln>
        </p:spPr>
        <p:txBody>
          <a:bodyPr spcFirstLastPara="1" wrap="square" lIns="512050" tIns="256025" rIns="512050" bIns="256025" anchor="b" anchorCtr="0">
            <a:normAutofit/>
          </a:bodyPr>
          <a:lstStyle>
            <a:lvl1pPr lvl="0" algn="l">
              <a:lnSpc>
                <a:spcPct val="100000"/>
              </a:lnSpc>
              <a:spcBef>
                <a:spcPts val="0"/>
              </a:spcBef>
              <a:spcAft>
                <a:spcPts val="0"/>
              </a:spcAft>
              <a:buClr>
                <a:schemeClr val="dk1"/>
              </a:buClr>
              <a:buSzPts val="11200"/>
              <a:buFont typeface="Calibri"/>
              <a:buNone/>
              <a:defRPr sz="96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0"/>
          <p:cNvSpPr txBox="1">
            <a:spLocks noGrp="1"/>
          </p:cNvSpPr>
          <p:nvPr>
            <p:ph type="body" idx="1"/>
          </p:nvPr>
        </p:nvSpPr>
        <p:spPr>
          <a:xfrm>
            <a:off x="17160240" y="1310643"/>
            <a:ext cx="24536400" cy="28094943"/>
          </a:xfrm>
          <a:prstGeom prst="rect">
            <a:avLst/>
          </a:prstGeom>
          <a:noFill/>
          <a:ln>
            <a:noFill/>
          </a:ln>
        </p:spPr>
        <p:txBody>
          <a:bodyPr spcFirstLastPara="1" wrap="square" lIns="512050" tIns="256025" rIns="512050" bIns="256025" anchor="t" anchorCtr="0">
            <a:normAutofit/>
          </a:bodyPr>
          <a:lstStyle>
            <a:lvl1pPr marL="391866" lvl="0" indent="-1170156" algn="l">
              <a:lnSpc>
                <a:spcPct val="100000"/>
              </a:lnSpc>
              <a:spcBef>
                <a:spcPts val="3068"/>
              </a:spcBef>
              <a:spcAft>
                <a:spcPts val="0"/>
              </a:spcAft>
              <a:buClr>
                <a:schemeClr val="dk1"/>
              </a:buClr>
              <a:buSzPts val="17900"/>
              <a:buChar char="•"/>
              <a:defRPr sz="15342"/>
            </a:lvl1pPr>
            <a:lvl2pPr marL="783732" lvl="1" indent="-1050419" algn="l">
              <a:lnSpc>
                <a:spcPct val="100000"/>
              </a:lnSpc>
              <a:spcBef>
                <a:spcPts val="2691"/>
              </a:spcBef>
              <a:spcAft>
                <a:spcPts val="0"/>
              </a:spcAft>
              <a:buClr>
                <a:schemeClr val="dk1"/>
              </a:buClr>
              <a:buSzPts val="15700"/>
              <a:buChar char="–"/>
              <a:defRPr sz="13456"/>
            </a:lvl2pPr>
            <a:lvl3pPr marL="1175598" lvl="2" indent="-925239" algn="l">
              <a:lnSpc>
                <a:spcPct val="100000"/>
              </a:lnSpc>
              <a:spcBef>
                <a:spcPts val="2297"/>
              </a:spcBef>
              <a:spcAft>
                <a:spcPts val="0"/>
              </a:spcAft>
              <a:buClr>
                <a:schemeClr val="dk1"/>
              </a:buClr>
              <a:buSzPts val="13400"/>
              <a:buChar char="•"/>
              <a:defRPr sz="11485"/>
            </a:lvl3pPr>
            <a:lvl4pPr marL="1567464" lvl="3" indent="-805503" algn="l">
              <a:lnSpc>
                <a:spcPct val="100000"/>
              </a:lnSpc>
              <a:spcBef>
                <a:spcPts val="1920"/>
              </a:spcBef>
              <a:spcAft>
                <a:spcPts val="0"/>
              </a:spcAft>
              <a:buClr>
                <a:schemeClr val="dk1"/>
              </a:buClr>
              <a:buSzPts val="11200"/>
              <a:buChar char="–"/>
              <a:defRPr sz="9600"/>
            </a:lvl4pPr>
            <a:lvl5pPr marL="1959331" lvl="4" indent="-805503" algn="l">
              <a:lnSpc>
                <a:spcPct val="100000"/>
              </a:lnSpc>
              <a:spcBef>
                <a:spcPts val="1920"/>
              </a:spcBef>
              <a:spcAft>
                <a:spcPts val="0"/>
              </a:spcAft>
              <a:buClr>
                <a:schemeClr val="dk1"/>
              </a:buClr>
              <a:buSzPts val="11200"/>
              <a:buChar char="»"/>
              <a:defRPr sz="9600"/>
            </a:lvl5pPr>
            <a:lvl6pPr marL="2351197" lvl="5" indent="-805503" algn="l">
              <a:lnSpc>
                <a:spcPct val="100000"/>
              </a:lnSpc>
              <a:spcBef>
                <a:spcPts val="1920"/>
              </a:spcBef>
              <a:spcAft>
                <a:spcPts val="0"/>
              </a:spcAft>
              <a:buClr>
                <a:schemeClr val="dk1"/>
              </a:buClr>
              <a:buSzPts val="11200"/>
              <a:buChar char="•"/>
              <a:defRPr sz="9600"/>
            </a:lvl6pPr>
            <a:lvl7pPr marL="2743063" lvl="6" indent="-805503" algn="l">
              <a:lnSpc>
                <a:spcPct val="100000"/>
              </a:lnSpc>
              <a:spcBef>
                <a:spcPts val="1920"/>
              </a:spcBef>
              <a:spcAft>
                <a:spcPts val="0"/>
              </a:spcAft>
              <a:buClr>
                <a:schemeClr val="dk1"/>
              </a:buClr>
              <a:buSzPts val="11200"/>
              <a:buChar char="•"/>
              <a:defRPr sz="9600"/>
            </a:lvl7pPr>
            <a:lvl8pPr marL="3134929" lvl="7" indent="-805503" algn="l">
              <a:lnSpc>
                <a:spcPct val="100000"/>
              </a:lnSpc>
              <a:spcBef>
                <a:spcPts val="1920"/>
              </a:spcBef>
              <a:spcAft>
                <a:spcPts val="0"/>
              </a:spcAft>
              <a:buClr>
                <a:schemeClr val="dk1"/>
              </a:buClr>
              <a:buSzPts val="11200"/>
              <a:buChar char="•"/>
              <a:defRPr sz="9600"/>
            </a:lvl8pPr>
            <a:lvl9pPr marL="3526795" lvl="8" indent="-805503" algn="l">
              <a:lnSpc>
                <a:spcPct val="100000"/>
              </a:lnSpc>
              <a:spcBef>
                <a:spcPts val="1920"/>
              </a:spcBef>
              <a:spcAft>
                <a:spcPts val="0"/>
              </a:spcAft>
              <a:buClr>
                <a:schemeClr val="dk1"/>
              </a:buClr>
              <a:buSzPts val="11200"/>
              <a:buChar char="•"/>
              <a:defRPr sz="9600"/>
            </a:lvl9pPr>
          </a:lstStyle>
          <a:p>
            <a:endParaRPr/>
          </a:p>
        </p:txBody>
      </p:sp>
      <p:sp>
        <p:nvSpPr>
          <p:cNvPr id="57" name="Google Shape;57;p10"/>
          <p:cNvSpPr txBox="1">
            <a:spLocks noGrp="1"/>
          </p:cNvSpPr>
          <p:nvPr>
            <p:ph type="body" idx="2"/>
          </p:nvPr>
        </p:nvSpPr>
        <p:spPr>
          <a:xfrm>
            <a:off x="2194563" y="6888483"/>
            <a:ext cx="14439903" cy="22517103"/>
          </a:xfrm>
          <a:prstGeom prst="rect">
            <a:avLst/>
          </a:prstGeom>
          <a:noFill/>
          <a:ln>
            <a:noFill/>
          </a:ln>
        </p:spPr>
        <p:txBody>
          <a:bodyPr spcFirstLastPara="1" wrap="square" lIns="512050" tIns="256025" rIns="512050" bIns="256025" anchor="t" anchorCtr="0">
            <a:normAutofit/>
          </a:bodyPr>
          <a:lstStyle>
            <a:lvl1pPr marL="391866" lvl="0" indent="-195933" algn="l">
              <a:lnSpc>
                <a:spcPct val="100000"/>
              </a:lnSpc>
              <a:spcBef>
                <a:spcPts val="1337"/>
              </a:spcBef>
              <a:spcAft>
                <a:spcPts val="0"/>
              </a:spcAft>
              <a:buClr>
                <a:schemeClr val="dk1"/>
              </a:buClr>
              <a:buSzPts val="7800"/>
              <a:buNone/>
              <a:defRPr sz="6685"/>
            </a:lvl1pPr>
            <a:lvl2pPr marL="783732" lvl="1" indent="-195933" algn="l">
              <a:lnSpc>
                <a:spcPct val="100000"/>
              </a:lnSpc>
              <a:spcBef>
                <a:spcPts val="1149"/>
              </a:spcBef>
              <a:spcAft>
                <a:spcPts val="0"/>
              </a:spcAft>
              <a:buClr>
                <a:schemeClr val="dk1"/>
              </a:buClr>
              <a:buSzPts val="6700"/>
              <a:buNone/>
              <a:defRPr sz="5743"/>
            </a:lvl2pPr>
            <a:lvl3pPr marL="1175598" lvl="2" indent="-195933" algn="l">
              <a:lnSpc>
                <a:spcPct val="100000"/>
              </a:lnSpc>
              <a:spcBef>
                <a:spcPts val="960"/>
              </a:spcBef>
              <a:spcAft>
                <a:spcPts val="0"/>
              </a:spcAft>
              <a:buClr>
                <a:schemeClr val="dk1"/>
              </a:buClr>
              <a:buSzPts val="5600"/>
              <a:buNone/>
              <a:defRPr sz="4800"/>
            </a:lvl3pPr>
            <a:lvl4pPr marL="1567464" lvl="3" indent="-195933" algn="l">
              <a:lnSpc>
                <a:spcPct val="100000"/>
              </a:lnSpc>
              <a:spcBef>
                <a:spcPts val="857"/>
              </a:spcBef>
              <a:spcAft>
                <a:spcPts val="0"/>
              </a:spcAft>
              <a:buClr>
                <a:schemeClr val="dk1"/>
              </a:buClr>
              <a:buSzPts val="5000"/>
              <a:buNone/>
              <a:defRPr sz="4286"/>
            </a:lvl4pPr>
            <a:lvl5pPr marL="1959331" lvl="4" indent="-195933" algn="l">
              <a:lnSpc>
                <a:spcPct val="100000"/>
              </a:lnSpc>
              <a:spcBef>
                <a:spcPts val="857"/>
              </a:spcBef>
              <a:spcAft>
                <a:spcPts val="0"/>
              </a:spcAft>
              <a:buClr>
                <a:schemeClr val="dk1"/>
              </a:buClr>
              <a:buSzPts val="5000"/>
              <a:buNone/>
              <a:defRPr sz="4286"/>
            </a:lvl5pPr>
            <a:lvl6pPr marL="2351197" lvl="5" indent="-195933" algn="l">
              <a:lnSpc>
                <a:spcPct val="100000"/>
              </a:lnSpc>
              <a:spcBef>
                <a:spcPts val="857"/>
              </a:spcBef>
              <a:spcAft>
                <a:spcPts val="0"/>
              </a:spcAft>
              <a:buClr>
                <a:schemeClr val="dk1"/>
              </a:buClr>
              <a:buSzPts val="5000"/>
              <a:buNone/>
              <a:defRPr sz="4286"/>
            </a:lvl6pPr>
            <a:lvl7pPr marL="2743063" lvl="6" indent="-195933" algn="l">
              <a:lnSpc>
                <a:spcPct val="100000"/>
              </a:lnSpc>
              <a:spcBef>
                <a:spcPts val="857"/>
              </a:spcBef>
              <a:spcAft>
                <a:spcPts val="0"/>
              </a:spcAft>
              <a:buClr>
                <a:schemeClr val="dk1"/>
              </a:buClr>
              <a:buSzPts val="5000"/>
              <a:buNone/>
              <a:defRPr sz="4286"/>
            </a:lvl7pPr>
            <a:lvl8pPr marL="3134929" lvl="7" indent="-195933" algn="l">
              <a:lnSpc>
                <a:spcPct val="100000"/>
              </a:lnSpc>
              <a:spcBef>
                <a:spcPts val="857"/>
              </a:spcBef>
              <a:spcAft>
                <a:spcPts val="0"/>
              </a:spcAft>
              <a:buClr>
                <a:schemeClr val="dk1"/>
              </a:buClr>
              <a:buSzPts val="5000"/>
              <a:buNone/>
              <a:defRPr sz="4286"/>
            </a:lvl8pPr>
            <a:lvl9pPr marL="3526795" lvl="8" indent="-195933" algn="l">
              <a:lnSpc>
                <a:spcPct val="100000"/>
              </a:lnSpc>
              <a:spcBef>
                <a:spcPts val="857"/>
              </a:spcBef>
              <a:spcAft>
                <a:spcPts val="0"/>
              </a:spcAft>
              <a:buClr>
                <a:schemeClr val="dk1"/>
              </a:buClr>
              <a:buSzPts val="5000"/>
              <a:buNone/>
              <a:defRPr sz="4286"/>
            </a:lvl9pPr>
          </a:lstStyle>
          <a:p>
            <a:endParaRPr/>
          </a:p>
        </p:txBody>
      </p:sp>
      <p:sp>
        <p:nvSpPr>
          <p:cNvPr id="58" name="Google Shape;58;p10"/>
          <p:cNvSpPr txBox="1">
            <a:spLocks noGrp="1"/>
          </p:cNvSpPr>
          <p:nvPr>
            <p:ph type="dt" idx="10"/>
          </p:nvPr>
        </p:nvSpPr>
        <p:spPr>
          <a:xfrm>
            <a:off x="2194560" y="30510483"/>
            <a:ext cx="10241280" cy="1752600"/>
          </a:xfrm>
          <a:prstGeom prst="rect">
            <a:avLst/>
          </a:prstGeom>
          <a:noFill/>
          <a:ln>
            <a:noFill/>
          </a:ln>
        </p:spPr>
        <p:txBody>
          <a:bodyPr spcFirstLastPara="1" wrap="square" lIns="512050" tIns="256025" rIns="512050" bIns="2560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0"/>
          <p:cNvSpPr txBox="1">
            <a:spLocks noGrp="1"/>
          </p:cNvSpPr>
          <p:nvPr>
            <p:ph type="ftr" idx="11"/>
          </p:nvPr>
        </p:nvSpPr>
        <p:spPr>
          <a:xfrm>
            <a:off x="14996160" y="30510483"/>
            <a:ext cx="13898880" cy="1752600"/>
          </a:xfrm>
          <a:prstGeom prst="rect">
            <a:avLst/>
          </a:prstGeom>
          <a:noFill/>
          <a:ln>
            <a:noFill/>
          </a:ln>
        </p:spPr>
        <p:txBody>
          <a:bodyPr spcFirstLastPara="1" wrap="square" lIns="512050" tIns="256025" rIns="512050" bIns="256025"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0"/>
          <p:cNvSpPr txBox="1">
            <a:spLocks noGrp="1"/>
          </p:cNvSpPr>
          <p:nvPr>
            <p:ph type="sldNum" idx="12"/>
          </p:nvPr>
        </p:nvSpPr>
        <p:spPr>
          <a:xfrm>
            <a:off x="31455360" y="30510483"/>
            <a:ext cx="10241280" cy="1752600"/>
          </a:xfrm>
          <a:prstGeom prst="rect">
            <a:avLst/>
          </a:prstGeom>
          <a:noFill/>
          <a:ln>
            <a:noFill/>
          </a:ln>
        </p:spPr>
        <p:txBody>
          <a:bodyPr spcFirstLastPara="1" wrap="square" lIns="512050" tIns="256025" rIns="512050" bIns="256025" anchor="ctr" anchorCtr="0">
            <a:noAutofit/>
          </a:bodyPr>
          <a:lstStyle>
            <a:lvl1pPr marL="0" marR="0" lvl="0" indent="0" algn="r">
              <a:lnSpc>
                <a:spcPct val="100000"/>
              </a:lnSpc>
              <a:spcBef>
                <a:spcPts val="0"/>
              </a:spcBef>
              <a:spcAft>
                <a:spcPts val="0"/>
              </a:spcAft>
              <a:buClr>
                <a:srgbClr val="000000"/>
              </a:buClr>
              <a:buSzPts val="6700"/>
              <a:buFont typeface="Arial"/>
              <a:buNone/>
              <a:defRPr sz="5743"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700"/>
              <a:buFont typeface="Arial"/>
              <a:buNone/>
              <a:defRPr sz="5743"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700"/>
              <a:buFont typeface="Arial"/>
              <a:buNone/>
              <a:defRPr sz="5743"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700"/>
              <a:buFont typeface="Arial"/>
              <a:buNone/>
              <a:defRPr sz="5743"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700"/>
              <a:buFont typeface="Arial"/>
              <a:buNone/>
              <a:defRPr sz="5743"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700"/>
              <a:buFont typeface="Arial"/>
              <a:buNone/>
              <a:defRPr sz="5743"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700"/>
              <a:buFont typeface="Arial"/>
              <a:buNone/>
              <a:defRPr sz="5743"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700"/>
              <a:buFont typeface="Arial"/>
              <a:buNone/>
              <a:defRPr sz="5743"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700"/>
              <a:buFont typeface="Arial"/>
              <a:buNone/>
              <a:defRPr sz="5743"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1"/>
          <p:cNvSpPr txBox="1">
            <a:spLocks noGrp="1"/>
          </p:cNvSpPr>
          <p:nvPr>
            <p:ph type="title"/>
          </p:nvPr>
        </p:nvSpPr>
        <p:spPr>
          <a:xfrm>
            <a:off x="8602983" y="23042880"/>
            <a:ext cx="26334720" cy="2720343"/>
          </a:xfrm>
          <a:prstGeom prst="rect">
            <a:avLst/>
          </a:prstGeom>
          <a:noFill/>
          <a:ln>
            <a:noFill/>
          </a:ln>
        </p:spPr>
        <p:txBody>
          <a:bodyPr spcFirstLastPara="1" wrap="square" lIns="512050" tIns="256025" rIns="512050" bIns="256025" anchor="b" anchorCtr="0">
            <a:normAutofit/>
          </a:bodyPr>
          <a:lstStyle>
            <a:lvl1pPr lvl="0" algn="l">
              <a:lnSpc>
                <a:spcPct val="100000"/>
              </a:lnSpc>
              <a:spcBef>
                <a:spcPts val="0"/>
              </a:spcBef>
              <a:spcAft>
                <a:spcPts val="0"/>
              </a:spcAft>
              <a:buClr>
                <a:schemeClr val="dk1"/>
              </a:buClr>
              <a:buSzPts val="11200"/>
              <a:buFont typeface="Calibri"/>
              <a:buNone/>
              <a:defRPr sz="96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1"/>
          <p:cNvSpPr>
            <a:spLocks noGrp="1"/>
          </p:cNvSpPr>
          <p:nvPr>
            <p:ph type="pic" idx="2"/>
          </p:nvPr>
        </p:nvSpPr>
        <p:spPr>
          <a:xfrm>
            <a:off x="8602983" y="2941320"/>
            <a:ext cx="26334720" cy="19751040"/>
          </a:xfrm>
          <a:prstGeom prst="rect">
            <a:avLst/>
          </a:prstGeom>
          <a:noFill/>
          <a:ln>
            <a:noFill/>
          </a:ln>
        </p:spPr>
      </p:sp>
      <p:sp>
        <p:nvSpPr>
          <p:cNvPr id="64" name="Google Shape;64;p11"/>
          <p:cNvSpPr txBox="1">
            <a:spLocks noGrp="1"/>
          </p:cNvSpPr>
          <p:nvPr>
            <p:ph type="body" idx="1"/>
          </p:nvPr>
        </p:nvSpPr>
        <p:spPr>
          <a:xfrm>
            <a:off x="8602983" y="25763223"/>
            <a:ext cx="26334720" cy="3863337"/>
          </a:xfrm>
          <a:prstGeom prst="rect">
            <a:avLst/>
          </a:prstGeom>
          <a:noFill/>
          <a:ln>
            <a:noFill/>
          </a:ln>
        </p:spPr>
        <p:txBody>
          <a:bodyPr spcFirstLastPara="1" wrap="square" lIns="512050" tIns="256025" rIns="512050" bIns="256025" anchor="t" anchorCtr="0">
            <a:normAutofit/>
          </a:bodyPr>
          <a:lstStyle>
            <a:lvl1pPr marL="391866" lvl="0" indent="-195933" algn="l">
              <a:lnSpc>
                <a:spcPct val="100000"/>
              </a:lnSpc>
              <a:spcBef>
                <a:spcPts val="1337"/>
              </a:spcBef>
              <a:spcAft>
                <a:spcPts val="0"/>
              </a:spcAft>
              <a:buClr>
                <a:schemeClr val="dk1"/>
              </a:buClr>
              <a:buSzPts val="7800"/>
              <a:buNone/>
              <a:defRPr sz="6685"/>
            </a:lvl1pPr>
            <a:lvl2pPr marL="783732" lvl="1" indent="-195933" algn="l">
              <a:lnSpc>
                <a:spcPct val="100000"/>
              </a:lnSpc>
              <a:spcBef>
                <a:spcPts val="1149"/>
              </a:spcBef>
              <a:spcAft>
                <a:spcPts val="0"/>
              </a:spcAft>
              <a:buClr>
                <a:schemeClr val="dk1"/>
              </a:buClr>
              <a:buSzPts val="6700"/>
              <a:buNone/>
              <a:defRPr sz="5743"/>
            </a:lvl2pPr>
            <a:lvl3pPr marL="1175598" lvl="2" indent="-195933" algn="l">
              <a:lnSpc>
                <a:spcPct val="100000"/>
              </a:lnSpc>
              <a:spcBef>
                <a:spcPts val="960"/>
              </a:spcBef>
              <a:spcAft>
                <a:spcPts val="0"/>
              </a:spcAft>
              <a:buClr>
                <a:schemeClr val="dk1"/>
              </a:buClr>
              <a:buSzPts val="5600"/>
              <a:buNone/>
              <a:defRPr sz="4800"/>
            </a:lvl3pPr>
            <a:lvl4pPr marL="1567464" lvl="3" indent="-195933" algn="l">
              <a:lnSpc>
                <a:spcPct val="100000"/>
              </a:lnSpc>
              <a:spcBef>
                <a:spcPts val="857"/>
              </a:spcBef>
              <a:spcAft>
                <a:spcPts val="0"/>
              </a:spcAft>
              <a:buClr>
                <a:schemeClr val="dk1"/>
              </a:buClr>
              <a:buSzPts val="5000"/>
              <a:buNone/>
              <a:defRPr sz="4286"/>
            </a:lvl4pPr>
            <a:lvl5pPr marL="1959331" lvl="4" indent="-195933" algn="l">
              <a:lnSpc>
                <a:spcPct val="100000"/>
              </a:lnSpc>
              <a:spcBef>
                <a:spcPts val="857"/>
              </a:spcBef>
              <a:spcAft>
                <a:spcPts val="0"/>
              </a:spcAft>
              <a:buClr>
                <a:schemeClr val="dk1"/>
              </a:buClr>
              <a:buSzPts val="5000"/>
              <a:buNone/>
              <a:defRPr sz="4286"/>
            </a:lvl5pPr>
            <a:lvl6pPr marL="2351197" lvl="5" indent="-195933" algn="l">
              <a:lnSpc>
                <a:spcPct val="100000"/>
              </a:lnSpc>
              <a:spcBef>
                <a:spcPts val="857"/>
              </a:spcBef>
              <a:spcAft>
                <a:spcPts val="0"/>
              </a:spcAft>
              <a:buClr>
                <a:schemeClr val="dk1"/>
              </a:buClr>
              <a:buSzPts val="5000"/>
              <a:buNone/>
              <a:defRPr sz="4286"/>
            </a:lvl6pPr>
            <a:lvl7pPr marL="2743063" lvl="6" indent="-195933" algn="l">
              <a:lnSpc>
                <a:spcPct val="100000"/>
              </a:lnSpc>
              <a:spcBef>
                <a:spcPts val="857"/>
              </a:spcBef>
              <a:spcAft>
                <a:spcPts val="0"/>
              </a:spcAft>
              <a:buClr>
                <a:schemeClr val="dk1"/>
              </a:buClr>
              <a:buSzPts val="5000"/>
              <a:buNone/>
              <a:defRPr sz="4286"/>
            </a:lvl7pPr>
            <a:lvl8pPr marL="3134929" lvl="7" indent="-195933" algn="l">
              <a:lnSpc>
                <a:spcPct val="100000"/>
              </a:lnSpc>
              <a:spcBef>
                <a:spcPts val="857"/>
              </a:spcBef>
              <a:spcAft>
                <a:spcPts val="0"/>
              </a:spcAft>
              <a:buClr>
                <a:schemeClr val="dk1"/>
              </a:buClr>
              <a:buSzPts val="5000"/>
              <a:buNone/>
              <a:defRPr sz="4286"/>
            </a:lvl8pPr>
            <a:lvl9pPr marL="3526795" lvl="8" indent="-195933" algn="l">
              <a:lnSpc>
                <a:spcPct val="100000"/>
              </a:lnSpc>
              <a:spcBef>
                <a:spcPts val="857"/>
              </a:spcBef>
              <a:spcAft>
                <a:spcPts val="0"/>
              </a:spcAft>
              <a:buClr>
                <a:schemeClr val="dk1"/>
              </a:buClr>
              <a:buSzPts val="5000"/>
              <a:buNone/>
              <a:defRPr sz="4286"/>
            </a:lvl9pPr>
          </a:lstStyle>
          <a:p>
            <a:endParaRPr/>
          </a:p>
        </p:txBody>
      </p:sp>
      <p:sp>
        <p:nvSpPr>
          <p:cNvPr id="65" name="Google Shape;65;p11"/>
          <p:cNvSpPr txBox="1">
            <a:spLocks noGrp="1"/>
          </p:cNvSpPr>
          <p:nvPr>
            <p:ph type="dt" idx="10"/>
          </p:nvPr>
        </p:nvSpPr>
        <p:spPr>
          <a:xfrm>
            <a:off x="2194560" y="30510483"/>
            <a:ext cx="10241280" cy="1752600"/>
          </a:xfrm>
          <a:prstGeom prst="rect">
            <a:avLst/>
          </a:prstGeom>
          <a:noFill/>
          <a:ln>
            <a:noFill/>
          </a:ln>
        </p:spPr>
        <p:txBody>
          <a:bodyPr spcFirstLastPara="1" wrap="square" lIns="512050" tIns="256025" rIns="512050" bIns="2560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1"/>
          <p:cNvSpPr txBox="1">
            <a:spLocks noGrp="1"/>
          </p:cNvSpPr>
          <p:nvPr>
            <p:ph type="ftr" idx="11"/>
          </p:nvPr>
        </p:nvSpPr>
        <p:spPr>
          <a:xfrm>
            <a:off x="14996160" y="30510483"/>
            <a:ext cx="13898880" cy="1752600"/>
          </a:xfrm>
          <a:prstGeom prst="rect">
            <a:avLst/>
          </a:prstGeom>
          <a:noFill/>
          <a:ln>
            <a:noFill/>
          </a:ln>
        </p:spPr>
        <p:txBody>
          <a:bodyPr spcFirstLastPara="1" wrap="square" lIns="512050" tIns="256025" rIns="512050" bIns="256025"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1"/>
          <p:cNvSpPr txBox="1">
            <a:spLocks noGrp="1"/>
          </p:cNvSpPr>
          <p:nvPr>
            <p:ph type="sldNum" idx="12"/>
          </p:nvPr>
        </p:nvSpPr>
        <p:spPr>
          <a:xfrm>
            <a:off x="31455360" y="30510483"/>
            <a:ext cx="10241280" cy="1752600"/>
          </a:xfrm>
          <a:prstGeom prst="rect">
            <a:avLst/>
          </a:prstGeom>
          <a:noFill/>
          <a:ln>
            <a:noFill/>
          </a:ln>
        </p:spPr>
        <p:txBody>
          <a:bodyPr spcFirstLastPara="1" wrap="square" lIns="512050" tIns="256025" rIns="512050" bIns="256025" anchor="ctr" anchorCtr="0">
            <a:noAutofit/>
          </a:bodyPr>
          <a:lstStyle>
            <a:lvl1pPr marL="0" marR="0" lvl="0" indent="0" algn="r">
              <a:lnSpc>
                <a:spcPct val="100000"/>
              </a:lnSpc>
              <a:spcBef>
                <a:spcPts val="0"/>
              </a:spcBef>
              <a:spcAft>
                <a:spcPts val="0"/>
              </a:spcAft>
              <a:buClr>
                <a:srgbClr val="000000"/>
              </a:buClr>
              <a:buSzPts val="6700"/>
              <a:buFont typeface="Arial"/>
              <a:buNone/>
              <a:defRPr sz="5743"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700"/>
              <a:buFont typeface="Arial"/>
              <a:buNone/>
              <a:defRPr sz="5743"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700"/>
              <a:buFont typeface="Arial"/>
              <a:buNone/>
              <a:defRPr sz="5743"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700"/>
              <a:buFont typeface="Arial"/>
              <a:buNone/>
              <a:defRPr sz="5743"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700"/>
              <a:buFont typeface="Arial"/>
              <a:buNone/>
              <a:defRPr sz="5743"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700"/>
              <a:buFont typeface="Arial"/>
              <a:buNone/>
              <a:defRPr sz="5743"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700"/>
              <a:buFont typeface="Arial"/>
              <a:buNone/>
              <a:defRPr sz="5743"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700"/>
              <a:buFont typeface="Arial"/>
              <a:buNone/>
              <a:defRPr sz="5743"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700"/>
              <a:buFont typeface="Arial"/>
              <a:buNone/>
              <a:defRPr sz="5743"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2194560" y="1318263"/>
            <a:ext cx="39502080" cy="5486400"/>
          </a:xfrm>
          <a:prstGeom prst="rect">
            <a:avLst/>
          </a:prstGeom>
          <a:noFill/>
          <a:ln>
            <a:noFill/>
          </a:ln>
        </p:spPr>
        <p:txBody>
          <a:bodyPr spcFirstLastPara="1" wrap="square" lIns="512050" tIns="256025" rIns="512050" bIns="256025" anchor="ctr" anchorCtr="0">
            <a:normAutofit/>
          </a:bodyPr>
          <a:lstStyle>
            <a:lvl1pPr marR="0" lvl="0" algn="ctr" rtl="0">
              <a:lnSpc>
                <a:spcPct val="100000"/>
              </a:lnSpc>
              <a:spcBef>
                <a:spcPts val="0"/>
              </a:spcBef>
              <a:spcAft>
                <a:spcPts val="0"/>
              </a:spcAft>
              <a:buClr>
                <a:schemeClr val="dk1"/>
              </a:buClr>
              <a:buSzPts val="24600"/>
              <a:buFont typeface="Calibri"/>
              <a:buNone/>
              <a:defRPr sz="246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
          <p:cNvSpPr txBox="1">
            <a:spLocks noGrp="1"/>
          </p:cNvSpPr>
          <p:nvPr>
            <p:ph type="body" idx="1"/>
          </p:nvPr>
        </p:nvSpPr>
        <p:spPr>
          <a:xfrm>
            <a:off x="2194560" y="7680963"/>
            <a:ext cx="39502080" cy="21724623"/>
          </a:xfrm>
          <a:prstGeom prst="rect">
            <a:avLst/>
          </a:prstGeom>
          <a:noFill/>
          <a:ln>
            <a:noFill/>
          </a:ln>
        </p:spPr>
        <p:txBody>
          <a:bodyPr spcFirstLastPara="1" wrap="square" lIns="512050" tIns="256025" rIns="512050" bIns="256025" anchor="t" anchorCtr="0">
            <a:normAutofit/>
          </a:bodyPr>
          <a:lstStyle>
            <a:lvl1pPr marL="457200" marR="0" lvl="0" indent="-1365250" algn="l" rtl="0">
              <a:lnSpc>
                <a:spcPct val="100000"/>
              </a:lnSpc>
              <a:spcBef>
                <a:spcPts val="3580"/>
              </a:spcBef>
              <a:spcAft>
                <a:spcPts val="0"/>
              </a:spcAft>
              <a:buClr>
                <a:schemeClr val="dk1"/>
              </a:buClr>
              <a:buSzPts val="17900"/>
              <a:buFont typeface="Arial"/>
              <a:buChar char="•"/>
              <a:defRPr sz="17900" b="0" i="0" u="none" strike="noStrike" cap="none">
                <a:solidFill>
                  <a:schemeClr val="dk1"/>
                </a:solidFill>
                <a:latin typeface="Calibri"/>
                <a:ea typeface="Calibri"/>
                <a:cs typeface="Calibri"/>
                <a:sym typeface="Calibri"/>
              </a:defRPr>
            </a:lvl1pPr>
            <a:lvl2pPr marL="914400" marR="0" lvl="1" indent="-1225550" algn="l" rtl="0">
              <a:lnSpc>
                <a:spcPct val="100000"/>
              </a:lnSpc>
              <a:spcBef>
                <a:spcPts val="3140"/>
              </a:spcBef>
              <a:spcAft>
                <a:spcPts val="0"/>
              </a:spcAft>
              <a:buClr>
                <a:schemeClr val="dk1"/>
              </a:buClr>
              <a:buSzPts val="15700"/>
              <a:buFont typeface="Arial"/>
              <a:buChar char="–"/>
              <a:defRPr sz="15700" b="0" i="0" u="none" strike="noStrike" cap="none">
                <a:solidFill>
                  <a:schemeClr val="dk1"/>
                </a:solidFill>
                <a:latin typeface="Calibri"/>
                <a:ea typeface="Calibri"/>
                <a:cs typeface="Calibri"/>
                <a:sym typeface="Calibri"/>
              </a:defRPr>
            </a:lvl2pPr>
            <a:lvl3pPr marL="1371600" marR="0" lvl="2" indent="-1079500" algn="l" rtl="0">
              <a:lnSpc>
                <a:spcPct val="100000"/>
              </a:lnSpc>
              <a:spcBef>
                <a:spcPts val="2680"/>
              </a:spcBef>
              <a:spcAft>
                <a:spcPts val="0"/>
              </a:spcAft>
              <a:buClr>
                <a:schemeClr val="dk1"/>
              </a:buClr>
              <a:buSzPts val="13400"/>
              <a:buFont typeface="Arial"/>
              <a:buChar char="•"/>
              <a:defRPr sz="13400" b="0" i="0" u="none" strike="noStrike" cap="none">
                <a:solidFill>
                  <a:schemeClr val="dk1"/>
                </a:solidFill>
                <a:latin typeface="Calibri"/>
                <a:ea typeface="Calibri"/>
                <a:cs typeface="Calibri"/>
                <a:sym typeface="Calibri"/>
              </a:defRPr>
            </a:lvl3pPr>
            <a:lvl4pPr marL="1828800" marR="0" lvl="3" indent="-939800" algn="l" rtl="0">
              <a:lnSpc>
                <a:spcPct val="100000"/>
              </a:lnSpc>
              <a:spcBef>
                <a:spcPts val="2240"/>
              </a:spcBef>
              <a:spcAft>
                <a:spcPts val="0"/>
              </a:spcAft>
              <a:buClr>
                <a:schemeClr val="dk1"/>
              </a:buClr>
              <a:buSzPts val="11200"/>
              <a:buFont typeface="Arial"/>
              <a:buChar char="–"/>
              <a:defRPr sz="11200" b="0" i="0" u="none" strike="noStrike" cap="none">
                <a:solidFill>
                  <a:schemeClr val="dk1"/>
                </a:solidFill>
                <a:latin typeface="Calibri"/>
                <a:ea typeface="Calibri"/>
                <a:cs typeface="Calibri"/>
                <a:sym typeface="Calibri"/>
              </a:defRPr>
            </a:lvl4pPr>
            <a:lvl5pPr marL="2286000" marR="0" lvl="4" indent="-939800" algn="l" rtl="0">
              <a:lnSpc>
                <a:spcPct val="100000"/>
              </a:lnSpc>
              <a:spcBef>
                <a:spcPts val="2240"/>
              </a:spcBef>
              <a:spcAft>
                <a:spcPts val="0"/>
              </a:spcAft>
              <a:buClr>
                <a:schemeClr val="dk1"/>
              </a:buClr>
              <a:buSzPts val="11200"/>
              <a:buFont typeface="Arial"/>
              <a:buChar char="»"/>
              <a:defRPr sz="11200" b="0" i="0" u="none" strike="noStrike" cap="none">
                <a:solidFill>
                  <a:schemeClr val="dk1"/>
                </a:solidFill>
                <a:latin typeface="Calibri"/>
                <a:ea typeface="Calibri"/>
                <a:cs typeface="Calibri"/>
                <a:sym typeface="Calibri"/>
              </a:defRPr>
            </a:lvl5pPr>
            <a:lvl6pPr marL="2743200" marR="0" lvl="5" indent="-939800" algn="l" rtl="0">
              <a:lnSpc>
                <a:spcPct val="100000"/>
              </a:lnSpc>
              <a:spcBef>
                <a:spcPts val="2240"/>
              </a:spcBef>
              <a:spcAft>
                <a:spcPts val="0"/>
              </a:spcAft>
              <a:buClr>
                <a:schemeClr val="dk1"/>
              </a:buClr>
              <a:buSzPts val="11200"/>
              <a:buFont typeface="Arial"/>
              <a:buChar char="•"/>
              <a:defRPr sz="11200" b="0" i="0" u="none" strike="noStrike" cap="none">
                <a:solidFill>
                  <a:schemeClr val="dk1"/>
                </a:solidFill>
                <a:latin typeface="Calibri"/>
                <a:ea typeface="Calibri"/>
                <a:cs typeface="Calibri"/>
                <a:sym typeface="Calibri"/>
              </a:defRPr>
            </a:lvl6pPr>
            <a:lvl7pPr marL="3200400" marR="0" lvl="6" indent="-939800" algn="l" rtl="0">
              <a:lnSpc>
                <a:spcPct val="100000"/>
              </a:lnSpc>
              <a:spcBef>
                <a:spcPts val="2240"/>
              </a:spcBef>
              <a:spcAft>
                <a:spcPts val="0"/>
              </a:spcAft>
              <a:buClr>
                <a:schemeClr val="dk1"/>
              </a:buClr>
              <a:buSzPts val="11200"/>
              <a:buFont typeface="Arial"/>
              <a:buChar char="•"/>
              <a:defRPr sz="11200" b="0" i="0" u="none" strike="noStrike" cap="none">
                <a:solidFill>
                  <a:schemeClr val="dk1"/>
                </a:solidFill>
                <a:latin typeface="Calibri"/>
                <a:ea typeface="Calibri"/>
                <a:cs typeface="Calibri"/>
                <a:sym typeface="Calibri"/>
              </a:defRPr>
            </a:lvl7pPr>
            <a:lvl8pPr marL="3657600" marR="0" lvl="7" indent="-939800" algn="l" rtl="0">
              <a:lnSpc>
                <a:spcPct val="100000"/>
              </a:lnSpc>
              <a:spcBef>
                <a:spcPts val="2240"/>
              </a:spcBef>
              <a:spcAft>
                <a:spcPts val="0"/>
              </a:spcAft>
              <a:buClr>
                <a:schemeClr val="dk1"/>
              </a:buClr>
              <a:buSzPts val="11200"/>
              <a:buFont typeface="Arial"/>
              <a:buChar char="•"/>
              <a:defRPr sz="11200" b="0" i="0" u="none" strike="noStrike" cap="none">
                <a:solidFill>
                  <a:schemeClr val="dk1"/>
                </a:solidFill>
                <a:latin typeface="Calibri"/>
                <a:ea typeface="Calibri"/>
                <a:cs typeface="Calibri"/>
                <a:sym typeface="Calibri"/>
              </a:defRPr>
            </a:lvl8pPr>
            <a:lvl9pPr marL="4114800" marR="0" lvl="8" indent="-939800" algn="l" rtl="0">
              <a:lnSpc>
                <a:spcPct val="100000"/>
              </a:lnSpc>
              <a:spcBef>
                <a:spcPts val="2240"/>
              </a:spcBef>
              <a:spcAft>
                <a:spcPts val="0"/>
              </a:spcAft>
              <a:buClr>
                <a:schemeClr val="dk1"/>
              </a:buClr>
              <a:buSzPts val="11200"/>
              <a:buFont typeface="Arial"/>
              <a:buChar char="•"/>
              <a:defRPr sz="11200" b="0" i="0" u="none" strike="noStrike" cap="none">
                <a:solidFill>
                  <a:schemeClr val="dk1"/>
                </a:solidFill>
                <a:latin typeface="Calibri"/>
                <a:ea typeface="Calibri"/>
                <a:cs typeface="Calibri"/>
                <a:sym typeface="Calibri"/>
              </a:defRPr>
            </a:lvl9pPr>
          </a:lstStyle>
          <a:p>
            <a:endParaRPr/>
          </a:p>
        </p:txBody>
      </p:sp>
      <p:sp>
        <p:nvSpPr>
          <p:cNvPr id="8" name="Google Shape;8;p2"/>
          <p:cNvSpPr txBox="1">
            <a:spLocks noGrp="1"/>
          </p:cNvSpPr>
          <p:nvPr>
            <p:ph type="dt" idx="10"/>
          </p:nvPr>
        </p:nvSpPr>
        <p:spPr>
          <a:xfrm>
            <a:off x="2194560" y="30510483"/>
            <a:ext cx="10241280" cy="1752600"/>
          </a:xfrm>
          <a:prstGeom prst="rect">
            <a:avLst/>
          </a:prstGeom>
          <a:noFill/>
          <a:ln>
            <a:noFill/>
          </a:ln>
        </p:spPr>
        <p:txBody>
          <a:bodyPr spcFirstLastPara="1" wrap="square" lIns="512050" tIns="256025" rIns="512050" bIns="256025" anchor="ctr" anchorCtr="0">
            <a:noAutofit/>
          </a:bodyPr>
          <a:lstStyle>
            <a:lvl1pPr marR="0" lvl="0" algn="l" rtl="0">
              <a:lnSpc>
                <a:spcPct val="100000"/>
              </a:lnSpc>
              <a:spcBef>
                <a:spcPts val="0"/>
              </a:spcBef>
              <a:spcAft>
                <a:spcPts val="0"/>
              </a:spcAft>
              <a:buClr>
                <a:srgbClr val="000000"/>
              </a:buClr>
              <a:buSzPts val="1400"/>
              <a:buFont typeface="Arial"/>
              <a:buNone/>
              <a:defRPr sz="5743"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8657"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8657"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8657"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8657"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8657"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8657"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8657"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8657" b="0" i="0" u="none" strike="noStrike" cap="none">
                <a:solidFill>
                  <a:schemeClr val="dk1"/>
                </a:solidFill>
                <a:latin typeface="Calibri"/>
                <a:ea typeface="Calibri"/>
                <a:cs typeface="Calibri"/>
                <a:sym typeface="Calibri"/>
              </a:defRPr>
            </a:lvl9pPr>
          </a:lstStyle>
          <a:p>
            <a:endParaRPr/>
          </a:p>
        </p:txBody>
      </p:sp>
      <p:sp>
        <p:nvSpPr>
          <p:cNvPr id="9" name="Google Shape;9;p2"/>
          <p:cNvSpPr txBox="1">
            <a:spLocks noGrp="1"/>
          </p:cNvSpPr>
          <p:nvPr>
            <p:ph type="ftr" idx="11"/>
          </p:nvPr>
        </p:nvSpPr>
        <p:spPr>
          <a:xfrm>
            <a:off x="14996160" y="30510483"/>
            <a:ext cx="13898880" cy="1752600"/>
          </a:xfrm>
          <a:prstGeom prst="rect">
            <a:avLst/>
          </a:prstGeom>
          <a:noFill/>
          <a:ln>
            <a:noFill/>
          </a:ln>
        </p:spPr>
        <p:txBody>
          <a:bodyPr spcFirstLastPara="1" wrap="square" lIns="512050" tIns="256025" rIns="512050" bIns="256025" anchor="ctr" anchorCtr="0">
            <a:noAutofit/>
          </a:bodyPr>
          <a:lstStyle>
            <a:lvl1pPr marR="0" lvl="0" algn="ctr" rtl="0">
              <a:lnSpc>
                <a:spcPct val="100000"/>
              </a:lnSpc>
              <a:spcBef>
                <a:spcPts val="0"/>
              </a:spcBef>
              <a:spcAft>
                <a:spcPts val="0"/>
              </a:spcAft>
              <a:buClr>
                <a:srgbClr val="000000"/>
              </a:buClr>
              <a:buSzPts val="1400"/>
              <a:buFont typeface="Arial"/>
              <a:buNone/>
              <a:defRPr sz="5743"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8657"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8657"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8657"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8657"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8657"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8657"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8657"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8657"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sldNum" idx="12"/>
          </p:nvPr>
        </p:nvSpPr>
        <p:spPr>
          <a:xfrm>
            <a:off x="31455360" y="30510483"/>
            <a:ext cx="10241280" cy="1752600"/>
          </a:xfrm>
          <a:prstGeom prst="rect">
            <a:avLst/>
          </a:prstGeom>
          <a:noFill/>
          <a:ln>
            <a:noFill/>
          </a:ln>
        </p:spPr>
        <p:txBody>
          <a:bodyPr spcFirstLastPara="1" wrap="square" lIns="512050" tIns="256025" rIns="512050" bIns="256025" anchor="ctr" anchorCtr="0">
            <a:noAutofit/>
          </a:bodyPr>
          <a:lstStyle>
            <a:lvl1pPr marL="0" marR="0" lvl="0" indent="0" algn="r" rtl="0">
              <a:lnSpc>
                <a:spcPct val="100000"/>
              </a:lnSpc>
              <a:spcBef>
                <a:spcPts val="0"/>
              </a:spcBef>
              <a:spcAft>
                <a:spcPts val="0"/>
              </a:spcAft>
              <a:buClr>
                <a:srgbClr val="000000"/>
              </a:buClr>
              <a:buSzPts val="6700"/>
              <a:buFont typeface="Arial"/>
              <a:buNone/>
              <a:defRPr sz="5743"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6700"/>
              <a:buFont typeface="Arial"/>
              <a:buNone/>
              <a:defRPr sz="5743"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6700"/>
              <a:buFont typeface="Arial"/>
              <a:buNone/>
              <a:defRPr sz="5743"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6700"/>
              <a:buFont typeface="Arial"/>
              <a:buNone/>
              <a:defRPr sz="5743"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6700"/>
              <a:buFont typeface="Arial"/>
              <a:buNone/>
              <a:defRPr sz="5743"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6700"/>
              <a:buFont typeface="Arial"/>
              <a:buNone/>
              <a:defRPr sz="5743"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6700"/>
              <a:buFont typeface="Arial"/>
              <a:buNone/>
              <a:defRPr sz="5743"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6700"/>
              <a:buFont typeface="Arial"/>
              <a:buNone/>
              <a:defRPr sz="5743"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6700"/>
              <a:buFont typeface="Arial"/>
              <a:buNone/>
              <a:defRPr sz="5743"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cdc.gov/sids/data.htm" TargetMode="External"/><Relationship Id="rId13" Type="http://schemas.openxmlformats.org/officeDocument/2006/relationships/hyperlink" Target="http://paperpile.com/b/8OieM5/1jel" TargetMode="External"/><Relationship Id="rId18" Type="http://schemas.openxmlformats.org/officeDocument/2006/relationships/hyperlink" Target="http://paperpile.com/b/ds8Mic/YmdO" TargetMode="External"/><Relationship Id="rId26" Type="http://schemas.openxmlformats.org/officeDocument/2006/relationships/image" Target="../media/image8.jpg"/><Relationship Id="rId3" Type="http://schemas.openxmlformats.org/officeDocument/2006/relationships/image" Target="../media/image1.png"/><Relationship Id="rId21" Type="http://schemas.openxmlformats.org/officeDocument/2006/relationships/image" Target="../media/image3.png"/><Relationship Id="rId7" Type="http://schemas.openxmlformats.org/officeDocument/2006/relationships/hyperlink" Target="http://paperpile.com/b/8OieM5/DTgr" TargetMode="External"/><Relationship Id="rId12" Type="http://schemas.openxmlformats.org/officeDocument/2006/relationships/hyperlink" Target="https://safetosleep.nichd.nih.gov/resources/order" TargetMode="External"/><Relationship Id="rId17" Type="http://schemas.openxmlformats.org/officeDocument/2006/relationships/hyperlink" Target="http://paperpile.com/b/ds8Mic/RxLi" TargetMode="External"/><Relationship Id="rId25" Type="http://schemas.openxmlformats.org/officeDocument/2006/relationships/image" Target="../media/image7.jpg"/><Relationship Id="rId2" Type="http://schemas.openxmlformats.org/officeDocument/2006/relationships/notesSlide" Target="../notesSlides/notesSlide1.xml"/><Relationship Id="rId16" Type="http://schemas.openxmlformats.org/officeDocument/2006/relationships/hyperlink" Target="https://open.bu.edu/handle/2144/43688" TargetMode="Externa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paperpile.com/b/8OieM5/YWea" TargetMode="External"/><Relationship Id="rId11" Type="http://schemas.openxmlformats.org/officeDocument/2006/relationships/hyperlink" Target="http://paperpile.com/b/8OieM5/p2LU" TargetMode="External"/><Relationship Id="rId24" Type="http://schemas.openxmlformats.org/officeDocument/2006/relationships/image" Target="../media/image6.jpg"/><Relationship Id="rId5" Type="http://schemas.openxmlformats.org/officeDocument/2006/relationships/hyperlink" Target="https://www.aap.org/en/news-room/news-releases/aap/2022/american-academy-of-pediatrics-updates-safe-sleep-recommendations-back-is-best/" TargetMode="External"/><Relationship Id="rId15" Type="http://schemas.openxmlformats.org/officeDocument/2006/relationships/hyperlink" Target="http://paperpile.com/b/ds8Mic/gEYIQ" TargetMode="External"/><Relationship Id="rId23" Type="http://schemas.openxmlformats.org/officeDocument/2006/relationships/image" Target="../media/image5.jpg"/><Relationship Id="rId10" Type="http://schemas.openxmlformats.org/officeDocument/2006/relationships/hyperlink" Target="https://safetosleep.nichd.nih.gov/about" TargetMode="External"/><Relationship Id="rId19" Type="http://schemas.openxmlformats.org/officeDocument/2006/relationships/hyperlink" Target="https://www.mayoclinic.org/diseases-conditions/sudden-infant-death-syndrome/symptoms-causes/syc-20352800" TargetMode="External"/><Relationship Id="rId4" Type="http://schemas.openxmlformats.org/officeDocument/2006/relationships/hyperlink" Target="http://paperpile.com/b/8OieM5/LCZd" TargetMode="External"/><Relationship Id="rId9" Type="http://schemas.openxmlformats.org/officeDocument/2006/relationships/hyperlink" Target="http://paperpile.com/b/8OieM5/Gqby" TargetMode="External"/><Relationship Id="rId14" Type="http://schemas.openxmlformats.org/officeDocument/2006/relationships/hyperlink" Target="http://paperpile.com/b/8OieM5/0yxL" TargetMode="External"/><Relationship Id="rId22"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0" y="635010"/>
            <a:ext cx="43891200" cy="5579005"/>
          </a:xfrm>
          <a:prstGeom prst="rect">
            <a:avLst/>
          </a:prstGeom>
          <a:solidFill>
            <a:schemeClr val="dk1"/>
          </a:solidFill>
          <a:ln>
            <a:noFill/>
          </a:ln>
          <a:effectLst>
            <a:outerShdw blurRad="40000" dist="23000" dir="5400000" rotWithShape="0">
              <a:srgbClr val="000000">
                <a:alpha val="34509"/>
              </a:srgbClr>
            </a:outerShdw>
          </a:effectLst>
        </p:spPr>
        <p:txBody>
          <a:bodyPr spcFirstLastPara="1" wrap="square" lIns="78364" tIns="39171" rIns="78364" bIns="39171" anchor="ctr" anchorCtr="0">
            <a:noAutofit/>
          </a:bodyPr>
          <a:lstStyle/>
          <a:p>
            <a:pPr algn="ctr">
              <a:buSzPts val="10100"/>
            </a:pPr>
            <a:endParaRPr sz="8657">
              <a:solidFill>
                <a:schemeClr val="lt1"/>
              </a:solidFill>
              <a:latin typeface="Calibri"/>
              <a:ea typeface="Calibri"/>
              <a:cs typeface="Calibri"/>
              <a:sym typeface="Calibri"/>
            </a:endParaRPr>
          </a:p>
        </p:txBody>
      </p:sp>
      <p:sp>
        <p:nvSpPr>
          <p:cNvPr id="85" name="Google Shape;85;p1"/>
          <p:cNvSpPr/>
          <p:nvPr/>
        </p:nvSpPr>
        <p:spPr>
          <a:xfrm>
            <a:off x="0" y="0"/>
            <a:ext cx="43891200" cy="635009"/>
          </a:xfrm>
          <a:prstGeom prst="rect">
            <a:avLst/>
          </a:prstGeom>
          <a:solidFill>
            <a:srgbClr val="DB5D20"/>
          </a:solidFill>
          <a:ln w="9525" cap="flat" cmpd="sng">
            <a:solidFill>
              <a:srgbClr val="DB5D20"/>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78364" tIns="39171" rIns="78364" bIns="39171" anchor="ctr" anchorCtr="0">
            <a:noAutofit/>
          </a:bodyPr>
          <a:lstStyle/>
          <a:p>
            <a:pPr algn="ctr">
              <a:buSzPts val="10100"/>
            </a:pPr>
            <a:endParaRPr sz="8657">
              <a:solidFill>
                <a:schemeClr val="lt1"/>
              </a:solidFill>
              <a:latin typeface="Calibri"/>
              <a:ea typeface="Calibri"/>
              <a:cs typeface="Calibri"/>
              <a:sym typeface="Calibri"/>
            </a:endParaRPr>
          </a:p>
        </p:txBody>
      </p:sp>
      <p:sp>
        <p:nvSpPr>
          <p:cNvPr id="86" name="Google Shape;86;p1"/>
          <p:cNvSpPr/>
          <p:nvPr/>
        </p:nvSpPr>
        <p:spPr>
          <a:xfrm>
            <a:off x="-1" y="32283391"/>
            <a:ext cx="43891201" cy="635009"/>
          </a:xfrm>
          <a:prstGeom prst="rect">
            <a:avLst/>
          </a:prstGeom>
          <a:solidFill>
            <a:srgbClr val="DB5D20"/>
          </a:soli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78364" tIns="39171" rIns="78364" bIns="39171" anchor="ctr" anchorCtr="0">
            <a:noAutofit/>
          </a:bodyPr>
          <a:lstStyle/>
          <a:p>
            <a:pPr algn="ctr">
              <a:buSzPts val="10100"/>
            </a:pPr>
            <a:endParaRPr sz="8657">
              <a:solidFill>
                <a:schemeClr val="lt1"/>
              </a:solidFill>
              <a:latin typeface="Calibri"/>
              <a:ea typeface="Calibri"/>
              <a:cs typeface="Calibri"/>
              <a:sym typeface="Calibri"/>
            </a:endParaRPr>
          </a:p>
        </p:txBody>
      </p:sp>
      <p:sp>
        <p:nvSpPr>
          <p:cNvPr id="87" name="Google Shape;87;p1"/>
          <p:cNvSpPr/>
          <p:nvPr/>
        </p:nvSpPr>
        <p:spPr>
          <a:xfrm>
            <a:off x="-1" y="6214014"/>
            <a:ext cx="10478096" cy="26069377"/>
          </a:xfrm>
          <a:prstGeom prst="rect">
            <a:avLst/>
          </a:prstGeom>
          <a:solidFill>
            <a:srgbClr val="B3B3B3"/>
          </a:solidFill>
          <a:ln w="9525" cap="flat" cmpd="sng">
            <a:solidFill>
              <a:srgbClr val="A5A5A5"/>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78364" tIns="39171" rIns="78364" bIns="39171" anchor="ctr" anchorCtr="0">
            <a:noAutofit/>
          </a:bodyPr>
          <a:lstStyle/>
          <a:p>
            <a:pPr algn="ctr">
              <a:buSzPts val="10100"/>
            </a:pPr>
            <a:endParaRPr sz="8657">
              <a:solidFill>
                <a:schemeClr val="lt1"/>
              </a:solidFill>
              <a:latin typeface="Calibri"/>
              <a:ea typeface="Calibri"/>
              <a:cs typeface="Calibri"/>
              <a:sym typeface="Calibri"/>
            </a:endParaRPr>
          </a:p>
        </p:txBody>
      </p:sp>
      <p:sp>
        <p:nvSpPr>
          <p:cNvPr id="88" name="Google Shape;88;p1"/>
          <p:cNvSpPr txBox="1"/>
          <p:nvPr/>
        </p:nvSpPr>
        <p:spPr>
          <a:xfrm>
            <a:off x="1071622" y="2948072"/>
            <a:ext cx="40687714" cy="2822487"/>
          </a:xfrm>
          <a:prstGeom prst="rect">
            <a:avLst/>
          </a:prstGeom>
          <a:noFill/>
          <a:ln>
            <a:noFill/>
          </a:ln>
        </p:spPr>
        <p:txBody>
          <a:bodyPr spcFirstLastPara="1" wrap="square" lIns="78364" tIns="39171" rIns="78364" bIns="39171" anchor="t" anchorCtr="0">
            <a:spAutoFit/>
          </a:bodyPr>
          <a:lstStyle/>
          <a:p>
            <a:pPr>
              <a:buSzPts val="8800"/>
            </a:pPr>
            <a:r>
              <a:rPr lang="en-US" sz="7542">
                <a:solidFill>
                  <a:schemeClr val="lt1"/>
                </a:solidFill>
                <a:latin typeface="Calibri"/>
                <a:ea typeface="Calibri"/>
                <a:cs typeface="Calibri"/>
                <a:sym typeface="Calibri"/>
              </a:rPr>
              <a:t>Improving Provider Education of Sudden Infant Death Syndrome in Malawi, Africa</a:t>
            </a:r>
            <a:endParaRPr/>
          </a:p>
          <a:p>
            <a:pPr>
              <a:buSzPts val="12000"/>
            </a:pPr>
            <a:endParaRPr sz="10285">
              <a:solidFill>
                <a:schemeClr val="lt1"/>
              </a:solidFill>
              <a:latin typeface="Calibri"/>
              <a:ea typeface="Calibri"/>
              <a:cs typeface="Calibri"/>
              <a:sym typeface="Calibri"/>
            </a:endParaRPr>
          </a:p>
        </p:txBody>
      </p:sp>
      <p:sp>
        <p:nvSpPr>
          <p:cNvPr id="89" name="Google Shape;89;p1"/>
          <p:cNvSpPr txBox="1"/>
          <p:nvPr/>
        </p:nvSpPr>
        <p:spPr>
          <a:xfrm>
            <a:off x="1176709" y="1785058"/>
            <a:ext cx="21092271" cy="870542"/>
          </a:xfrm>
          <a:prstGeom prst="rect">
            <a:avLst/>
          </a:prstGeom>
          <a:noFill/>
          <a:ln>
            <a:noFill/>
          </a:ln>
        </p:spPr>
        <p:txBody>
          <a:bodyPr spcFirstLastPara="1" wrap="square" lIns="78364" tIns="39171" rIns="78364" bIns="39171" anchor="t" anchorCtr="0">
            <a:spAutoFit/>
          </a:bodyPr>
          <a:lstStyle/>
          <a:p>
            <a:pPr>
              <a:buSzPts val="6000"/>
            </a:pPr>
            <a:r>
              <a:rPr lang="en-US" sz="5143">
                <a:solidFill>
                  <a:srgbClr val="DB5D20"/>
                </a:solidFill>
                <a:latin typeface="Calibri"/>
                <a:ea typeface="Calibri"/>
                <a:cs typeface="Calibri"/>
                <a:sym typeface="Calibri"/>
              </a:rPr>
              <a:t>OSU Center for Health Sciences in Tulsa and Cherokee Nation</a:t>
            </a:r>
            <a:endParaRPr/>
          </a:p>
        </p:txBody>
      </p:sp>
      <p:sp>
        <p:nvSpPr>
          <p:cNvPr id="90" name="Google Shape;90;p1"/>
          <p:cNvSpPr txBox="1"/>
          <p:nvPr/>
        </p:nvSpPr>
        <p:spPr>
          <a:xfrm>
            <a:off x="1674707" y="4557322"/>
            <a:ext cx="31472229" cy="1800476"/>
          </a:xfrm>
          <a:prstGeom prst="rect">
            <a:avLst/>
          </a:prstGeom>
          <a:noFill/>
          <a:ln>
            <a:noFill/>
          </a:ln>
        </p:spPr>
        <p:txBody>
          <a:bodyPr spcFirstLastPara="1" wrap="square" lIns="78364" tIns="39171" rIns="78364" bIns="39171" anchor="t" anchorCtr="0">
            <a:spAutoFit/>
          </a:bodyPr>
          <a:lstStyle/>
          <a:p>
            <a:pPr>
              <a:buSzPts val="6000"/>
            </a:pPr>
            <a:r>
              <a:rPr lang="en-US" sz="5143" i="1">
                <a:solidFill>
                  <a:srgbClr val="D8D8D8"/>
                </a:solidFill>
                <a:latin typeface="Calibri"/>
                <a:ea typeface="Calibri"/>
                <a:cs typeface="Calibri"/>
                <a:sym typeface="Calibri"/>
              </a:rPr>
              <a:t>Caitlin Ball, B.S., Sarah Nelson, B.S., Emily Kymes, B.S., MBA, Marjorie Rooney, B.S., Karley Koch D.O., Sarah Hall D.O. </a:t>
            </a:r>
            <a:endParaRPr sz="900">
              <a:solidFill>
                <a:schemeClr val="dk1"/>
              </a:solidFill>
              <a:latin typeface="Calibri"/>
              <a:ea typeface="Calibri"/>
              <a:cs typeface="Calibri"/>
              <a:sym typeface="Calibri"/>
            </a:endParaRPr>
          </a:p>
          <a:p>
            <a:pPr>
              <a:buSzPts val="1050"/>
            </a:pPr>
            <a:br>
              <a:rPr lang="en-US" sz="900">
                <a:solidFill>
                  <a:schemeClr val="dk1"/>
                </a:solidFill>
                <a:latin typeface="Calibri"/>
                <a:ea typeface="Calibri"/>
                <a:cs typeface="Calibri"/>
                <a:sym typeface="Calibri"/>
              </a:rPr>
            </a:br>
            <a:endParaRPr sz="5143" i="1">
              <a:solidFill>
                <a:srgbClr val="D8D8D8"/>
              </a:solidFill>
              <a:latin typeface="Calibri"/>
              <a:ea typeface="Calibri"/>
              <a:cs typeface="Calibri"/>
              <a:sym typeface="Calibri"/>
            </a:endParaRPr>
          </a:p>
        </p:txBody>
      </p:sp>
      <p:sp>
        <p:nvSpPr>
          <p:cNvPr id="91" name="Google Shape;91;p1"/>
          <p:cNvSpPr txBox="1"/>
          <p:nvPr/>
        </p:nvSpPr>
        <p:spPr>
          <a:xfrm>
            <a:off x="2131907" y="6953180"/>
            <a:ext cx="7711152" cy="870542"/>
          </a:xfrm>
          <a:prstGeom prst="rect">
            <a:avLst/>
          </a:prstGeom>
          <a:noFill/>
          <a:ln>
            <a:noFill/>
          </a:ln>
        </p:spPr>
        <p:txBody>
          <a:bodyPr spcFirstLastPara="1" wrap="square" lIns="78364" tIns="39171" rIns="78364" bIns="39171" anchor="t" anchorCtr="0">
            <a:spAutoFit/>
          </a:bodyPr>
          <a:lstStyle/>
          <a:p>
            <a:pPr>
              <a:buSzPts val="6000"/>
            </a:pPr>
            <a:r>
              <a:rPr lang="en-US" sz="5143" b="1">
                <a:solidFill>
                  <a:srgbClr val="DB5D20"/>
                </a:solidFill>
                <a:latin typeface="Calibri"/>
                <a:ea typeface="Calibri"/>
                <a:cs typeface="Calibri"/>
                <a:sym typeface="Calibri"/>
              </a:rPr>
              <a:t>INTRODUCTION</a:t>
            </a:r>
            <a:endParaRPr/>
          </a:p>
        </p:txBody>
      </p:sp>
      <p:sp>
        <p:nvSpPr>
          <p:cNvPr id="92" name="Google Shape;92;p1"/>
          <p:cNvSpPr txBox="1"/>
          <p:nvPr/>
        </p:nvSpPr>
        <p:spPr>
          <a:xfrm>
            <a:off x="2131907" y="7892258"/>
            <a:ext cx="7711200" cy="7702861"/>
          </a:xfrm>
          <a:prstGeom prst="rect">
            <a:avLst/>
          </a:prstGeom>
          <a:noFill/>
          <a:ln>
            <a:noFill/>
          </a:ln>
        </p:spPr>
        <p:txBody>
          <a:bodyPr spcFirstLastPara="1" wrap="square" lIns="78364" tIns="39171" rIns="78364" bIns="39171" anchor="t" anchorCtr="0">
            <a:spAutoFit/>
          </a:bodyPr>
          <a:lstStyle/>
          <a:p>
            <a:pPr indent="391866">
              <a:buSzPts val="1100"/>
            </a:pPr>
            <a:r>
              <a:rPr lang="en-US" sz="2914">
                <a:solidFill>
                  <a:schemeClr val="dk1"/>
                </a:solidFill>
                <a:latin typeface="Calibri"/>
                <a:ea typeface="Calibri"/>
                <a:cs typeface="Calibri"/>
                <a:sym typeface="Calibri"/>
              </a:rPr>
              <a:t>Sudden infant death syndrome (SIDS) is the unexpected and unexplained death of a seemingly healthy infant.</a:t>
            </a:r>
            <a:r>
              <a:rPr lang="en-US" sz="2914" baseline="30000">
                <a:solidFill>
                  <a:schemeClr val="dk1"/>
                </a:solidFill>
                <a:latin typeface="Calibri"/>
                <a:ea typeface="Calibri"/>
                <a:cs typeface="Calibri"/>
                <a:sym typeface="Calibri"/>
              </a:rPr>
              <a:t>10</a:t>
            </a:r>
            <a:r>
              <a:rPr lang="en-US" sz="2914">
                <a:solidFill>
                  <a:schemeClr val="dk1"/>
                </a:solidFill>
                <a:latin typeface="Calibri"/>
                <a:ea typeface="Calibri"/>
                <a:cs typeface="Calibri"/>
                <a:sym typeface="Calibri"/>
              </a:rPr>
              <a:t> Significant risk factors for SIDS include sleeping position and sleeping environment. In well-developed countries, SIDS is a widely understood and preventable cause of infant mortality. In Malawi, Africa however, little is known about SIDS.</a:t>
            </a:r>
            <a:r>
              <a:rPr lang="en-US" sz="2914" baseline="30000">
                <a:solidFill>
                  <a:schemeClr val="dk1"/>
                </a:solidFill>
                <a:latin typeface="Calibri"/>
                <a:ea typeface="Calibri"/>
                <a:cs typeface="Calibri"/>
                <a:sym typeface="Calibri"/>
              </a:rPr>
              <a:t>9</a:t>
            </a:r>
            <a:endParaRPr sz="2914">
              <a:solidFill>
                <a:schemeClr val="dk1"/>
              </a:solidFill>
              <a:latin typeface="Calibri"/>
              <a:ea typeface="Calibri"/>
              <a:cs typeface="Calibri"/>
              <a:sym typeface="Calibri"/>
            </a:endParaRPr>
          </a:p>
          <a:p>
            <a:pPr indent="391866">
              <a:buClr>
                <a:schemeClr val="dk1"/>
              </a:buClr>
              <a:buSzPts val="1100"/>
            </a:pPr>
            <a:r>
              <a:rPr lang="en-US" sz="2914">
                <a:solidFill>
                  <a:schemeClr val="dk1"/>
                </a:solidFill>
                <a:latin typeface="Calibri"/>
                <a:ea typeface="Calibri"/>
                <a:cs typeface="Calibri"/>
                <a:sym typeface="Calibri"/>
              </a:rPr>
              <a:t>The goal of the Safe To Sleep Campaign is to educate parents and caregivers about ways to protect infants while sleeping.</a:t>
            </a:r>
            <a:r>
              <a:rPr lang="en-US" sz="2914" baseline="30000">
                <a:solidFill>
                  <a:schemeClr val="dk1"/>
                </a:solidFill>
                <a:latin typeface="Calibri"/>
                <a:ea typeface="Calibri"/>
                <a:cs typeface="Calibri"/>
                <a:sym typeface="Calibri"/>
              </a:rPr>
              <a:t>4</a:t>
            </a:r>
            <a:r>
              <a:rPr lang="en-US" sz="2914">
                <a:solidFill>
                  <a:schemeClr val="dk1"/>
                </a:solidFill>
                <a:latin typeface="Calibri"/>
                <a:ea typeface="Calibri"/>
                <a:cs typeface="Calibri"/>
                <a:sym typeface="Calibri"/>
              </a:rPr>
              <a:t> The American Academy of Pediatrics frequently updates Safe Sleep Recommendations and provides several resources for the “Safe Sleep Campaign Tool Kit”.</a:t>
            </a:r>
            <a:r>
              <a:rPr lang="en-US" sz="2914" baseline="30000">
                <a:solidFill>
                  <a:schemeClr val="dk1"/>
                </a:solidFill>
                <a:latin typeface="Calibri"/>
                <a:ea typeface="Calibri"/>
                <a:cs typeface="Calibri"/>
                <a:sym typeface="Calibri"/>
              </a:rPr>
              <a:t>1 </a:t>
            </a:r>
            <a:r>
              <a:rPr lang="en-US" sz="2914">
                <a:solidFill>
                  <a:schemeClr val="dk1"/>
                </a:solidFill>
                <a:latin typeface="Calibri"/>
                <a:ea typeface="Calibri"/>
                <a:cs typeface="Calibri"/>
                <a:sym typeface="Calibri"/>
              </a:rPr>
              <a:t> This project aims to improve education about SIDS and how to prevent it at Child Legacy International Hospital in Malawi, Africa. </a:t>
            </a:r>
            <a:endParaRPr sz="2914"/>
          </a:p>
        </p:txBody>
      </p:sp>
      <p:sp>
        <p:nvSpPr>
          <p:cNvPr id="93" name="Google Shape;93;p1"/>
          <p:cNvSpPr txBox="1"/>
          <p:nvPr/>
        </p:nvSpPr>
        <p:spPr>
          <a:xfrm>
            <a:off x="2131907" y="15874701"/>
            <a:ext cx="7711200" cy="870542"/>
          </a:xfrm>
          <a:prstGeom prst="rect">
            <a:avLst/>
          </a:prstGeom>
          <a:noFill/>
          <a:ln>
            <a:noFill/>
          </a:ln>
        </p:spPr>
        <p:txBody>
          <a:bodyPr spcFirstLastPara="1" wrap="square" lIns="78364" tIns="39171" rIns="78364" bIns="39171" anchor="t" anchorCtr="0">
            <a:spAutoFit/>
          </a:bodyPr>
          <a:lstStyle/>
          <a:p>
            <a:pPr>
              <a:buSzPts val="6000"/>
            </a:pPr>
            <a:r>
              <a:rPr lang="en-US" sz="5143" b="1">
                <a:solidFill>
                  <a:srgbClr val="DB5D20"/>
                </a:solidFill>
                <a:latin typeface="Calibri"/>
                <a:ea typeface="Calibri"/>
                <a:cs typeface="Calibri"/>
                <a:sym typeface="Calibri"/>
              </a:rPr>
              <a:t>OBJECTIVES</a:t>
            </a:r>
            <a:endParaRPr/>
          </a:p>
        </p:txBody>
      </p:sp>
      <p:sp>
        <p:nvSpPr>
          <p:cNvPr id="94" name="Google Shape;94;p1"/>
          <p:cNvSpPr txBox="1"/>
          <p:nvPr/>
        </p:nvSpPr>
        <p:spPr>
          <a:xfrm>
            <a:off x="2131907" y="16813779"/>
            <a:ext cx="7711200" cy="3666756"/>
          </a:xfrm>
          <a:prstGeom prst="rect">
            <a:avLst/>
          </a:prstGeom>
          <a:noFill/>
          <a:ln>
            <a:noFill/>
          </a:ln>
        </p:spPr>
        <p:txBody>
          <a:bodyPr spcFirstLastPara="1" wrap="square" lIns="78364" tIns="39171" rIns="78364" bIns="39171" anchor="t" anchorCtr="0">
            <a:spAutoFit/>
          </a:bodyPr>
          <a:lstStyle/>
          <a:p>
            <a:pPr indent="391866">
              <a:buClr>
                <a:schemeClr val="dk1"/>
              </a:buClr>
              <a:buSzPts val="1100"/>
            </a:pPr>
            <a:r>
              <a:rPr lang="en-US" sz="2914">
                <a:solidFill>
                  <a:schemeClr val="dk1"/>
                </a:solidFill>
                <a:latin typeface="Calibri"/>
                <a:ea typeface="Calibri"/>
                <a:cs typeface="Calibri"/>
                <a:sym typeface="Calibri"/>
              </a:rPr>
              <a:t>The goal of this quality improvement project is to educate the staff of Child Legacy International (CLI) Hospital in Malawi, Africa about SIDS and  ways to prevent it. We also aim to give the staff the tools and resources to educate their patients during the pre- and post-natal visits and while in labor and delivery in order to reduce the risk of infant mortality. </a:t>
            </a:r>
            <a:endParaRPr sz="2914"/>
          </a:p>
        </p:txBody>
      </p:sp>
      <p:sp>
        <p:nvSpPr>
          <p:cNvPr id="95" name="Google Shape;95;p1"/>
          <p:cNvSpPr txBox="1"/>
          <p:nvPr/>
        </p:nvSpPr>
        <p:spPr>
          <a:xfrm>
            <a:off x="2131907" y="21268486"/>
            <a:ext cx="7711152" cy="870542"/>
          </a:xfrm>
          <a:prstGeom prst="rect">
            <a:avLst/>
          </a:prstGeom>
          <a:noFill/>
          <a:ln>
            <a:noFill/>
          </a:ln>
        </p:spPr>
        <p:txBody>
          <a:bodyPr spcFirstLastPara="1" wrap="square" lIns="78364" tIns="39171" rIns="78364" bIns="39171" anchor="t" anchorCtr="0">
            <a:spAutoFit/>
          </a:bodyPr>
          <a:lstStyle/>
          <a:p>
            <a:pPr>
              <a:buSzPts val="6000"/>
            </a:pPr>
            <a:r>
              <a:rPr lang="en-US" sz="5143" b="1">
                <a:solidFill>
                  <a:srgbClr val="DB5D20"/>
                </a:solidFill>
                <a:latin typeface="Calibri"/>
                <a:ea typeface="Calibri"/>
                <a:cs typeface="Calibri"/>
                <a:sym typeface="Calibri"/>
              </a:rPr>
              <a:t>METHODS</a:t>
            </a:r>
            <a:endParaRPr/>
          </a:p>
        </p:txBody>
      </p:sp>
      <p:sp>
        <p:nvSpPr>
          <p:cNvPr id="96" name="Google Shape;96;p1"/>
          <p:cNvSpPr txBox="1"/>
          <p:nvPr/>
        </p:nvSpPr>
        <p:spPr>
          <a:xfrm>
            <a:off x="2131907" y="22207563"/>
            <a:ext cx="7711200" cy="8599773"/>
          </a:xfrm>
          <a:prstGeom prst="rect">
            <a:avLst/>
          </a:prstGeom>
          <a:noFill/>
          <a:ln>
            <a:noFill/>
          </a:ln>
        </p:spPr>
        <p:txBody>
          <a:bodyPr spcFirstLastPara="1" wrap="square" lIns="78364" tIns="39171" rIns="78364" bIns="39171" anchor="t" anchorCtr="0">
            <a:spAutoFit/>
          </a:bodyPr>
          <a:lstStyle/>
          <a:p>
            <a:pPr indent="391866">
              <a:buClr>
                <a:schemeClr val="dk1"/>
              </a:buClr>
              <a:buSzPts val="1100"/>
            </a:pPr>
            <a:r>
              <a:rPr lang="en-US" sz="2914">
                <a:solidFill>
                  <a:schemeClr val="dk1"/>
                </a:solidFill>
                <a:latin typeface="Calibri"/>
                <a:ea typeface="Calibri"/>
                <a:cs typeface="Calibri"/>
                <a:sym typeface="Calibri"/>
              </a:rPr>
              <a:t>An initial cross-sectional survey (Figure 1) will be conducted with hospital/clinic staff at CLI Hospital  to assess their baseline knowledge and understanding of SIDS and whether education about SIDS is being provided to new mothers of infants. Next, a video lecture about SIDS and SIDS prevention will be delivered to the staff at intervals of once monthly for 3 months. Additional resources such as posters and informational brochures will be given to staff to implement into their prenatal and postpartum education and to give to new mothers after delivery. After the project has been completed, the same cross-sectional survey will be conducted for hospital/clinic staff to compare their pre- and post-implementation knowledge on SIDS and SIDS prevention. This will determine whether or not video lectures and educational material improved their knowledge or not.</a:t>
            </a:r>
            <a:endParaRPr sz="2914"/>
          </a:p>
        </p:txBody>
      </p:sp>
      <p:sp>
        <p:nvSpPr>
          <p:cNvPr id="97" name="Google Shape;97;p1"/>
          <p:cNvSpPr txBox="1"/>
          <p:nvPr/>
        </p:nvSpPr>
        <p:spPr>
          <a:xfrm>
            <a:off x="35888499" y="8746473"/>
            <a:ext cx="7711200" cy="870542"/>
          </a:xfrm>
          <a:prstGeom prst="rect">
            <a:avLst/>
          </a:prstGeom>
          <a:noFill/>
          <a:ln>
            <a:noFill/>
          </a:ln>
        </p:spPr>
        <p:txBody>
          <a:bodyPr spcFirstLastPara="1" wrap="square" lIns="78364" tIns="39171" rIns="78364" bIns="39171" anchor="t" anchorCtr="0">
            <a:spAutoFit/>
          </a:bodyPr>
          <a:lstStyle/>
          <a:p>
            <a:pPr>
              <a:buSzPts val="6000"/>
            </a:pPr>
            <a:r>
              <a:rPr lang="en-US" sz="5143" b="1">
                <a:solidFill>
                  <a:srgbClr val="DB5D20"/>
                </a:solidFill>
                <a:latin typeface="Calibri"/>
                <a:ea typeface="Calibri"/>
                <a:cs typeface="Calibri"/>
                <a:sym typeface="Calibri"/>
              </a:rPr>
              <a:t>CONCLUSION</a:t>
            </a:r>
            <a:endParaRPr/>
          </a:p>
        </p:txBody>
      </p:sp>
      <p:sp>
        <p:nvSpPr>
          <p:cNvPr id="98" name="Google Shape;98;p1"/>
          <p:cNvSpPr txBox="1"/>
          <p:nvPr/>
        </p:nvSpPr>
        <p:spPr>
          <a:xfrm>
            <a:off x="35888507" y="9617172"/>
            <a:ext cx="7711200" cy="5302717"/>
          </a:xfrm>
          <a:prstGeom prst="rect">
            <a:avLst/>
          </a:prstGeom>
          <a:noFill/>
          <a:ln>
            <a:noFill/>
          </a:ln>
        </p:spPr>
        <p:txBody>
          <a:bodyPr spcFirstLastPara="1" wrap="square" lIns="78364" tIns="39171" rIns="78364" bIns="39171" anchor="t" anchorCtr="0">
            <a:spAutoFit/>
          </a:bodyPr>
          <a:lstStyle/>
          <a:p>
            <a:pPr>
              <a:buSzPts val="3600"/>
            </a:pPr>
            <a:r>
              <a:rPr lang="en-US" sz="3086">
                <a:solidFill>
                  <a:schemeClr val="dk1"/>
                </a:solidFill>
                <a:latin typeface="Calibri"/>
                <a:ea typeface="Calibri"/>
                <a:cs typeface="Calibri"/>
                <a:sym typeface="Calibri"/>
              </a:rPr>
              <a:t>The cause of SIDS is largely unknown, however, the incidence of SIDS has been declining over time in the United States, and other developed countries (Figure 2). This decline is attributed to an education campaign informing parents and caregivers about the risk factors associated with an increased risk of sudden infant death.</a:t>
            </a:r>
            <a:r>
              <a:rPr lang="en-US" sz="3086" baseline="30000">
                <a:solidFill>
                  <a:schemeClr val="dk1"/>
                </a:solidFill>
                <a:latin typeface="Calibri"/>
                <a:ea typeface="Calibri"/>
                <a:cs typeface="Calibri"/>
                <a:sym typeface="Calibri"/>
              </a:rPr>
              <a:t>2</a:t>
            </a:r>
            <a:r>
              <a:rPr lang="en-US" sz="3086">
                <a:solidFill>
                  <a:schemeClr val="dk1"/>
                </a:solidFill>
                <a:latin typeface="Calibri"/>
                <a:ea typeface="Calibri"/>
                <a:cs typeface="Calibri"/>
                <a:sym typeface="Calibri"/>
              </a:rPr>
              <a:t> It is expected that there will be less incidence of SIDS in Malawi, Africa once the quality improvement project has concluded.</a:t>
            </a:r>
            <a:endParaRPr/>
          </a:p>
        </p:txBody>
      </p:sp>
      <p:sp>
        <p:nvSpPr>
          <p:cNvPr id="99" name="Google Shape;99;p1"/>
          <p:cNvSpPr txBox="1"/>
          <p:nvPr/>
        </p:nvSpPr>
        <p:spPr>
          <a:xfrm>
            <a:off x="11339823" y="6785512"/>
            <a:ext cx="21954086" cy="870542"/>
          </a:xfrm>
          <a:prstGeom prst="rect">
            <a:avLst/>
          </a:prstGeom>
          <a:noFill/>
          <a:ln>
            <a:noFill/>
          </a:ln>
        </p:spPr>
        <p:txBody>
          <a:bodyPr spcFirstLastPara="1" wrap="square" lIns="78364" tIns="39171" rIns="78364" bIns="39171" anchor="t" anchorCtr="0">
            <a:spAutoFit/>
          </a:bodyPr>
          <a:lstStyle/>
          <a:p>
            <a:pPr>
              <a:buSzPts val="6000"/>
            </a:pPr>
            <a:r>
              <a:rPr lang="en-US" sz="5143" b="1">
                <a:solidFill>
                  <a:srgbClr val="DB5D20"/>
                </a:solidFill>
                <a:latin typeface="Calibri"/>
                <a:ea typeface="Calibri"/>
                <a:cs typeface="Calibri"/>
                <a:sym typeface="Calibri"/>
              </a:rPr>
              <a:t>RESULTS</a:t>
            </a:r>
            <a:endParaRPr/>
          </a:p>
        </p:txBody>
      </p:sp>
      <p:pic>
        <p:nvPicPr>
          <p:cNvPr id="100" name="Google Shape;100;p1" descr="Petemug 2.eps"/>
          <p:cNvPicPr preferRelativeResize="0"/>
          <p:nvPr/>
        </p:nvPicPr>
        <p:blipFill rotWithShape="1">
          <a:blip r:embed="rId3">
            <a:alphaModFix amt="10000"/>
          </a:blip>
          <a:srcRect/>
          <a:stretch/>
        </p:blipFill>
        <p:spPr>
          <a:xfrm>
            <a:off x="25254129" y="12592145"/>
            <a:ext cx="18637069" cy="21896462"/>
          </a:xfrm>
          <a:prstGeom prst="rect">
            <a:avLst/>
          </a:prstGeom>
          <a:noFill/>
          <a:ln>
            <a:noFill/>
          </a:ln>
        </p:spPr>
      </p:pic>
      <p:sp>
        <p:nvSpPr>
          <p:cNvPr id="101" name="Google Shape;101;p1"/>
          <p:cNvSpPr txBox="1"/>
          <p:nvPr/>
        </p:nvSpPr>
        <p:spPr>
          <a:xfrm>
            <a:off x="35521668" y="21739719"/>
            <a:ext cx="7711200" cy="1345351"/>
          </a:xfrm>
          <a:prstGeom prst="rect">
            <a:avLst/>
          </a:prstGeom>
          <a:noFill/>
          <a:ln>
            <a:noFill/>
          </a:ln>
        </p:spPr>
        <p:txBody>
          <a:bodyPr spcFirstLastPara="1" wrap="square" lIns="78364" tIns="39171" rIns="78364" bIns="39171" anchor="t" anchorCtr="0">
            <a:spAutoFit/>
          </a:bodyPr>
          <a:lstStyle/>
          <a:p>
            <a:pPr>
              <a:buSzPts val="4800"/>
            </a:pPr>
            <a:r>
              <a:rPr lang="en-US" sz="4114" b="1">
                <a:solidFill>
                  <a:srgbClr val="DB5D20"/>
                </a:solidFill>
                <a:latin typeface="Calibri"/>
                <a:ea typeface="Calibri"/>
                <a:cs typeface="Calibri"/>
                <a:sym typeface="Calibri"/>
              </a:rPr>
              <a:t>REFERENCES OR ACKNOWLEDGEMENTS</a:t>
            </a:r>
            <a:endParaRPr/>
          </a:p>
        </p:txBody>
      </p:sp>
      <p:sp>
        <p:nvSpPr>
          <p:cNvPr id="102" name="Google Shape;102;p1"/>
          <p:cNvSpPr txBox="1"/>
          <p:nvPr/>
        </p:nvSpPr>
        <p:spPr>
          <a:xfrm>
            <a:off x="35521677" y="23336712"/>
            <a:ext cx="7711200" cy="7920293"/>
          </a:xfrm>
          <a:prstGeom prst="rect">
            <a:avLst/>
          </a:prstGeom>
          <a:noFill/>
          <a:ln>
            <a:noFill/>
          </a:ln>
        </p:spPr>
        <p:txBody>
          <a:bodyPr spcFirstLastPara="1" wrap="square" lIns="78364" tIns="39171" rIns="78364" bIns="39171" anchor="t" anchorCtr="0">
            <a:spAutoFit/>
          </a:bodyPr>
          <a:lstStyle/>
          <a:p>
            <a:pPr marL="391866" indent="-299342">
              <a:buClr>
                <a:schemeClr val="dk1"/>
              </a:buClr>
              <a:buSzPts val="1900"/>
              <a:buAutoNum type="arabicPeriod"/>
            </a:pPr>
            <a:r>
              <a:rPr lang="en-US" sz="1628">
                <a:solidFill>
                  <a:schemeClr val="dk1"/>
                </a:solidFill>
                <a:uFill>
                  <a:noFill/>
                </a:uFill>
                <a:hlinkClick r:id="rId4">
                  <a:extLst>
                    <a:ext uri="{A12FA001-AC4F-418D-AE19-62706E023703}">
                      <ahyp:hlinkClr xmlns:ahyp="http://schemas.microsoft.com/office/drawing/2018/hyperlinkcolor" val="tx"/>
                    </a:ext>
                  </a:extLst>
                </a:hlinkClick>
              </a:rPr>
              <a:t>“American Academy of Pediatrics Updates Safe Sleep Recommendations: Back Is Best.” n.d. Accessed January 26, 2024. </a:t>
            </a:r>
            <a:r>
              <a:rPr lang="en-US" sz="1628">
                <a:solidFill>
                  <a:schemeClr val="dk1"/>
                </a:solidFill>
                <a:uFill>
                  <a:noFill/>
                </a:uFill>
                <a:hlinkClick r:id="rId5">
                  <a:extLst>
                    <a:ext uri="{A12FA001-AC4F-418D-AE19-62706E023703}">
                      <ahyp:hlinkClr xmlns:ahyp="http://schemas.microsoft.com/office/drawing/2018/hyperlinkcolor" val="tx"/>
                    </a:ext>
                  </a:extLst>
                </a:hlinkClick>
              </a:rPr>
              <a:t>https://www.aap.org/en/news-room/news-releases/aap/2022/american-academy-of-pediatrics-updates-safe-sleep-recommendations-back-is-best/</a:t>
            </a:r>
            <a:r>
              <a:rPr lang="en-US" sz="1628">
                <a:solidFill>
                  <a:schemeClr val="dk1"/>
                </a:solidFill>
                <a:uFill>
                  <a:noFill/>
                </a:uFill>
                <a:hlinkClick r:id="rId4">
                  <a:extLst>
                    <a:ext uri="{A12FA001-AC4F-418D-AE19-62706E023703}">
                      <ahyp:hlinkClr xmlns:ahyp="http://schemas.microsoft.com/office/drawing/2018/hyperlinkcolor" val="tx"/>
                    </a:ext>
                  </a:extLst>
                </a:hlinkClick>
              </a:rPr>
              <a:t>.</a:t>
            </a:r>
            <a:endParaRPr sz="1628"/>
          </a:p>
          <a:p>
            <a:pPr marL="391866" indent="-299342">
              <a:buSzPts val="1900"/>
              <a:buAutoNum type="arabicPeriod"/>
            </a:pPr>
            <a:r>
              <a:rPr lang="en-US" sz="1628">
                <a:solidFill>
                  <a:schemeClr val="dk1"/>
                </a:solidFill>
                <a:uFill>
                  <a:noFill/>
                </a:uFill>
                <a:hlinkClick r:id="rId6">
                  <a:extLst>
                    <a:ext uri="{A12FA001-AC4F-418D-AE19-62706E023703}">
                      <ahyp:hlinkClr xmlns:ahyp="http://schemas.microsoft.com/office/drawing/2018/hyperlinkcolor" val="tx"/>
                    </a:ext>
                  </a:extLst>
                </a:hlinkClick>
              </a:rPr>
              <a:t>Carroll, J. L., and E. S. Siska. 1998. “SIDS: Counseling Parents to Reduce the Risk.” </a:t>
            </a:r>
            <a:r>
              <a:rPr lang="en-US" sz="1628" i="1">
                <a:solidFill>
                  <a:schemeClr val="dk1"/>
                </a:solidFill>
                <a:uFill>
                  <a:noFill/>
                </a:uFill>
                <a:hlinkClick r:id="rId6">
                  <a:extLst>
                    <a:ext uri="{A12FA001-AC4F-418D-AE19-62706E023703}">
                      <ahyp:hlinkClr xmlns:ahyp="http://schemas.microsoft.com/office/drawing/2018/hyperlinkcolor" val="tx"/>
                    </a:ext>
                  </a:extLst>
                </a:hlinkClick>
              </a:rPr>
              <a:t>American Family Physician</a:t>
            </a:r>
            <a:r>
              <a:rPr lang="en-US" sz="1628">
                <a:solidFill>
                  <a:schemeClr val="dk1"/>
                </a:solidFill>
                <a:uFill>
                  <a:noFill/>
                </a:uFill>
                <a:hlinkClick r:id="rId6">
                  <a:extLst>
                    <a:ext uri="{A12FA001-AC4F-418D-AE19-62706E023703}">
                      <ahyp:hlinkClr xmlns:ahyp="http://schemas.microsoft.com/office/drawing/2018/hyperlinkcolor" val="tx"/>
                    </a:ext>
                  </a:extLst>
                </a:hlinkClick>
              </a:rPr>
              <a:t> 57 (7): 1566–72.</a:t>
            </a:r>
            <a:endParaRPr sz="1628"/>
          </a:p>
          <a:p>
            <a:pPr marL="391866" indent="-299342">
              <a:buSzPts val="1900"/>
              <a:buAutoNum type="arabicPeriod"/>
            </a:pPr>
            <a:r>
              <a:rPr lang="en-US" sz="1628">
                <a:solidFill>
                  <a:schemeClr val="dk1"/>
                </a:solidFill>
                <a:uFill>
                  <a:noFill/>
                </a:uFill>
                <a:hlinkClick r:id="rId7">
                  <a:extLst>
                    <a:ext uri="{A12FA001-AC4F-418D-AE19-62706E023703}">
                      <ahyp:hlinkClr xmlns:ahyp="http://schemas.microsoft.com/office/drawing/2018/hyperlinkcolor" val="tx"/>
                    </a:ext>
                  </a:extLst>
                </a:hlinkClick>
              </a:rPr>
              <a:t>“Data and Statistics.” 2023. March 10, 2023. </a:t>
            </a:r>
            <a:r>
              <a:rPr lang="en-US" sz="1628">
                <a:solidFill>
                  <a:schemeClr val="dk1"/>
                </a:solidFill>
                <a:uFill>
                  <a:noFill/>
                </a:uFill>
                <a:hlinkClick r:id="rId8">
                  <a:extLst>
                    <a:ext uri="{A12FA001-AC4F-418D-AE19-62706E023703}">
                      <ahyp:hlinkClr xmlns:ahyp="http://schemas.microsoft.com/office/drawing/2018/hyperlinkcolor" val="tx"/>
                    </a:ext>
                  </a:extLst>
                </a:hlinkClick>
              </a:rPr>
              <a:t>https://www.cdc.gov/sids/data.htm</a:t>
            </a:r>
            <a:r>
              <a:rPr lang="en-US" sz="1628">
                <a:solidFill>
                  <a:schemeClr val="dk1"/>
                </a:solidFill>
                <a:uFill>
                  <a:noFill/>
                </a:uFill>
                <a:hlinkClick r:id="rId7">
                  <a:extLst>
                    <a:ext uri="{A12FA001-AC4F-418D-AE19-62706E023703}">
                      <ahyp:hlinkClr xmlns:ahyp="http://schemas.microsoft.com/office/drawing/2018/hyperlinkcolor" val="tx"/>
                    </a:ext>
                  </a:extLst>
                </a:hlinkClick>
              </a:rPr>
              <a:t>.</a:t>
            </a:r>
            <a:endParaRPr sz="1628"/>
          </a:p>
          <a:p>
            <a:pPr marL="391866" indent="-299342">
              <a:buSzPts val="1900"/>
              <a:buAutoNum type="arabicPeriod"/>
            </a:pPr>
            <a:r>
              <a:rPr lang="en-US" sz="1628">
                <a:solidFill>
                  <a:schemeClr val="dk1"/>
                </a:solidFill>
                <a:uFill>
                  <a:noFill/>
                </a:uFill>
                <a:hlinkClick r:id="rId9">
                  <a:extLst>
                    <a:ext uri="{A12FA001-AC4F-418D-AE19-62706E023703}">
                      <ahyp:hlinkClr xmlns:ahyp="http://schemas.microsoft.com/office/drawing/2018/hyperlinkcolor" val="tx"/>
                    </a:ext>
                  </a:extLst>
                </a:hlinkClick>
              </a:rPr>
              <a:t>Flickr, Follow us on. n.d. “About Safe Sleep for Babies.” Https://safetosleep.nichd.nih.gov/. Accessed January 26, 2024a. </a:t>
            </a:r>
            <a:r>
              <a:rPr lang="en-US" sz="1628">
                <a:solidFill>
                  <a:schemeClr val="dk1"/>
                </a:solidFill>
                <a:uFill>
                  <a:noFill/>
                </a:uFill>
                <a:hlinkClick r:id="rId10">
                  <a:extLst>
                    <a:ext uri="{A12FA001-AC4F-418D-AE19-62706E023703}">
                      <ahyp:hlinkClr xmlns:ahyp="http://schemas.microsoft.com/office/drawing/2018/hyperlinkcolor" val="tx"/>
                    </a:ext>
                  </a:extLst>
                </a:hlinkClick>
              </a:rPr>
              <a:t>https://safetosleep.nichd.nih.gov/about</a:t>
            </a:r>
            <a:r>
              <a:rPr lang="en-US" sz="1628">
                <a:solidFill>
                  <a:schemeClr val="dk1"/>
                </a:solidFill>
                <a:uFill>
                  <a:noFill/>
                </a:uFill>
                <a:hlinkClick r:id="rId9">
                  <a:extLst>
                    <a:ext uri="{A12FA001-AC4F-418D-AE19-62706E023703}">
                      <ahyp:hlinkClr xmlns:ahyp="http://schemas.microsoft.com/office/drawing/2018/hyperlinkcolor" val="tx"/>
                    </a:ext>
                  </a:extLst>
                </a:hlinkClick>
              </a:rPr>
              <a:t>.</a:t>
            </a:r>
            <a:endParaRPr sz="1628"/>
          </a:p>
          <a:p>
            <a:pPr marL="391866" indent="-299342">
              <a:buSzPts val="1900"/>
              <a:buAutoNum type="arabicPeriod"/>
            </a:pPr>
            <a:r>
              <a:rPr lang="en-US" sz="1628">
                <a:solidFill>
                  <a:schemeClr val="dk1"/>
                </a:solidFill>
                <a:uFill>
                  <a:noFill/>
                </a:uFill>
                <a:hlinkClick r:id="rId11">
                  <a:extLst>
                    <a:ext uri="{A12FA001-AC4F-418D-AE19-62706E023703}">
                      <ahyp:hlinkClr xmlns:ahyp="http://schemas.microsoft.com/office/drawing/2018/hyperlinkcolor" val="tx"/>
                    </a:ext>
                  </a:extLst>
                </a:hlinkClick>
              </a:rPr>
              <a:t>———. n.d. “Order, Print, and Download Materials.” Https://safetosleep.nichd.nih.gov/. Accessed January 26, 2024b. </a:t>
            </a:r>
            <a:r>
              <a:rPr lang="en-US" sz="1628">
                <a:solidFill>
                  <a:schemeClr val="dk1"/>
                </a:solidFill>
                <a:uFill>
                  <a:noFill/>
                </a:uFill>
                <a:hlinkClick r:id="rId12">
                  <a:extLst>
                    <a:ext uri="{A12FA001-AC4F-418D-AE19-62706E023703}">
                      <ahyp:hlinkClr xmlns:ahyp="http://schemas.microsoft.com/office/drawing/2018/hyperlinkcolor" val="tx"/>
                    </a:ext>
                  </a:extLst>
                </a:hlinkClick>
              </a:rPr>
              <a:t>https://safetosleep.nichd.nih.gov/resources/order</a:t>
            </a:r>
            <a:r>
              <a:rPr lang="en-US" sz="1628">
                <a:solidFill>
                  <a:schemeClr val="dk1"/>
                </a:solidFill>
                <a:uFill>
                  <a:noFill/>
                </a:uFill>
                <a:hlinkClick r:id="rId11">
                  <a:extLst>
                    <a:ext uri="{A12FA001-AC4F-418D-AE19-62706E023703}">
                      <ahyp:hlinkClr xmlns:ahyp="http://schemas.microsoft.com/office/drawing/2018/hyperlinkcolor" val="tx"/>
                    </a:ext>
                  </a:extLst>
                </a:hlinkClick>
              </a:rPr>
              <a:t>.</a:t>
            </a:r>
            <a:endParaRPr sz="1628"/>
          </a:p>
          <a:p>
            <a:pPr marL="391866" indent="-299342">
              <a:lnSpc>
                <a:spcPct val="115000"/>
              </a:lnSpc>
              <a:buSzPts val="1900"/>
              <a:buAutoNum type="arabicPeriod"/>
            </a:pPr>
            <a:r>
              <a:rPr lang="en-US" sz="1628">
                <a:solidFill>
                  <a:schemeClr val="dk1"/>
                </a:solidFill>
                <a:uFill>
                  <a:noFill/>
                </a:uFill>
                <a:hlinkClick r:id="rId13">
                  <a:extLst>
                    <a:ext uri="{A12FA001-AC4F-418D-AE19-62706E023703}">
                      <ahyp:hlinkClr xmlns:ahyp="http://schemas.microsoft.com/office/drawing/2018/hyperlinkcolor" val="tx"/>
                    </a:ext>
                  </a:extLst>
                </a:hlinkClick>
              </a:rPr>
              <a:t>Kim, Hoon, and Anthony L. Pearson-Shaver. 2023. </a:t>
            </a:r>
            <a:r>
              <a:rPr lang="en-US" sz="1628" i="1">
                <a:solidFill>
                  <a:schemeClr val="dk1"/>
                </a:solidFill>
                <a:uFill>
                  <a:noFill/>
                </a:uFill>
                <a:hlinkClick r:id="rId13">
                  <a:extLst>
                    <a:ext uri="{A12FA001-AC4F-418D-AE19-62706E023703}">
                      <ahyp:hlinkClr xmlns:ahyp="http://schemas.microsoft.com/office/drawing/2018/hyperlinkcolor" val="tx"/>
                    </a:ext>
                  </a:extLst>
                </a:hlinkClick>
              </a:rPr>
              <a:t>Sudden Infant Death Syndrome</a:t>
            </a:r>
            <a:r>
              <a:rPr lang="en-US" sz="1628">
                <a:solidFill>
                  <a:schemeClr val="dk1"/>
                </a:solidFill>
                <a:uFill>
                  <a:noFill/>
                </a:uFill>
                <a:hlinkClick r:id="rId13">
                  <a:extLst>
                    <a:ext uri="{A12FA001-AC4F-418D-AE19-62706E023703}">
                      <ahyp:hlinkClr xmlns:ahyp="http://schemas.microsoft.com/office/drawing/2018/hyperlinkcolor" val="tx"/>
                    </a:ext>
                  </a:extLst>
                </a:hlinkClick>
              </a:rPr>
              <a:t>. StatPearls Publishing.</a:t>
            </a:r>
            <a:endParaRPr sz="1628"/>
          </a:p>
          <a:p>
            <a:pPr marL="391866" indent="-299342">
              <a:buSzPts val="1900"/>
              <a:buAutoNum type="arabicPeriod"/>
            </a:pPr>
            <a:r>
              <a:rPr lang="en-US" sz="1628">
                <a:solidFill>
                  <a:schemeClr val="dk1"/>
                </a:solidFill>
                <a:uFill>
                  <a:noFill/>
                </a:uFill>
                <a:hlinkClick r:id="rId14">
                  <a:extLst>
                    <a:ext uri="{A12FA001-AC4F-418D-AE19-62706E023703}">
                      <ahyp:hlinkClr xmlns:ahyp="http://schemas.microsoft.com/office/drawing/2018/hyperlinkcolor" val="tx"/>
                    </a:ext>
                  </a:extLst>
                </a:hlinkClick>
              </a:rPr>
              <a:t>Moon, Rachel Y., Rebecca F. Carlin, Ivan Hand, and TASK FORCE ON SUDDEN INFANT DEATH SYNDROME AND THE COMMITTEE ON FETUS AND NEWBORN. 2022. “Sleep-Related Infant Deaths: Updated 2022 Recommendations for Reducing Infant Deaths </a:t>
            </a:r>
            <a:endParaRPr sz="1628"/>
          </a:p>
          <a:p>
            <a:pPr marL="391866" indent="-299342">
              <a:buClr>
                <a:schemeClr val="dk1"/>
              </a:buClr>
              <a:buSzPts val="1900"/>
              <a:buAutoNum type="arabicPeriod"/>
            </a:pPr>
            <a:r>
              <a:rPr lang="en-US" sz="1628">
                <a:solidFill>
                  <a:schemeClr val="dk1"/>
                </a:solidFill>
                <a:uFill>
                  <a:noFill/>
                </a:uFill>
                <a:hlinkClick r:id="rId15">
                  <a:extLst>
                    <a:ext uri="{A12FA001-AC4F-418D-AE19-62706E023703}">
                      <ahyp:hlinkClr xmlns:ahyp="http://schemas.microsoft.com/office/drawing/2018/hyperlinkcolor" val="tx"/>
                    </a:ext>
                  </a:extLst>
                </a:hlinkClick>
              </a:rPr>
              <a:t>Osei-Poku, Godwin Kofi. 2022. “Assessing the Burden and Risk Factors of Sudden Infant Death Syndrome (SIDS) and Other Sleep Related Infant Deaths in Africa: A Case Study of Zambia.” </a:t>
            </a:r>
            <a:r>
              <a:rPr lang="en-US" sz="1628">
                <a:solidFill>
                  <a:schemeClr val="dk1"/>
                </a:solidFill>
                <a:uFill>
                  <a:noFill/>
                </a:uFill>
                <a:hlinkClick r:id="rId16">
                  <a:extLst>
                    <a:ext uri="{A12FA001-AC4F-418D-AE19-62706E023703}">
                      <ahyp:hlinkClr xmlns:ahyp="http://schemas.microsoft.com/office/drawing/2018/hyperlinkcolor" val="tx"/>
                    </a:ext>
                  </a:extLst>
                </a:hlinkClick>
              </a:rPr>
              <a:t>https://open.bu.edu/handle/2144/43688</a:t>
            </a:r>
            <a:r>
              <a:rPr lang="en-US" sz="1628">
                <a:solidFill>
                  <a:schemeClr val="dk1"/>
                </a:solidFill>
                <a:uFill>
                  <a:noFill/>
                </a:uFill>
                <a:hlinkClick r:id="rId15">
                  <a:extLst>
                    <a:ext uri="{A12FA001-AC4F-418D-AE19-62706E023703}">
                      <ahyp:hlinkClr xmlns:ahyp="http://schemas.microsoft.com/office/drawing/2018/hyperlinkcolor" val="tx"/>
                    </a:ext>
                  </a:extLst>
                </a:hlinkClick>
              </a:rPr>
              <a:t>.</a:t>
            </a:r>
            <a:endParaRPr sz="1628">
              <a:solidFill>
                <a:schemeClr val="dk1"/>
              </a:solidFill>
            </a:endParaRPr>
          </a:p>
          <a:p>
            <a:pPr marL="391866" indent="-299342">
              <a:buClr>
                <a:schemeClr val="dk1"/>
              </a:buClr>
              <a:buSzPts val="1900"/>
              <a:buAutoNum type="arabicPeriod"/>
            </a:pPr>
            <a:r>
              <a:rPr lang="en-US" sz="1628">
                <a:solidFill>
                  <a:schemeClr val="dk1"/>
                </a:solidFill>
                <a:uFill>
                  <a:noFill/>
                </a:uFill>
                <a:hlinkClick r:id="rId17">
                  <a:extLst>
                    <a:ext uri="{A12FA001-AC4F-418D-AE19-62706E023703}">
                      <ahyp:hlinkClr xmlns:ahyp="http://schemas.microsoft.com/office/drawing/2018/hyperlinkcolor" val="tx"/>
                    </a:ext>
                  </a:extLst>
                </a:hlinkClick>
              </a:rPr>
              <a:t>Priyadarshi, Mayank, Bharathi Balachander, and Mari J. Sankar. 2022. “Effect of Sleep Position in Term Healthy Newborns on Sudden Infant Death Syndrome and Other Infant Outcomes: A Systematic Review.” </a:t>
            </a:r>
            <a:r>
              <a:rPr lang="en-US" sz="1628" i="1">
                <a:solidFill>
                  <a:schemeClr val="dk1"/>
                </a:solidFill>
                <a:uFill>
                  <a:noFill/>
                </a:uFill>
                <a:hlinkClick r:id="rId17">
                  <a:extLst>
                    <a:ext uri="{A12FA001-AC4F-418D-AE19-62706E023703}">
                      <ahyp:hlinkClr xmlns:ahyp="http://schemas.microsoft.com/office/drawing/2018/hyperlinkcolor" val="tx"/>
                    </a:ext>
                  </a:extLst>
                </a:hlinkClick>
              </a:rPr>
              <a:t>Journal of Global Health</a:t>
            </a:r>
            <a:r>
              <a:rPr lang="en-US" sz="1628">
                <a:solidFill>
                  <a:schemeClr val="dk1"/>
                </a:solidFill>
                <a:uFill>
                  <a:noFill/>
                </a:uFill>
                <a:hlinkClick r:id="rId17">
                  <a:extLst>
                    <a:ext uri="{A12FA001-AC4F-418D-AE19-62706E023703}">
                      <ahyp:hlinkClr xmlns:ahyp="http://schemas.microsoft.com/office/drawing/2018/hyperlinkcolor" val="tx"/>
                    </a:ext>
                  </a:extLst>
                </a:hlinkClick>
              </a:rPr>
              <a:t> 12 (July): 12001.</a:t>
            </a:r>
            <a:endParaRPr sz="1628">
              <a:solidFill>
                <a:schemeClr val="dk1"/>
              </a:solidFill>
            </a:endParaRPr>
          </a:p>
          <a:p>
            <a:pPr marL="391866" indent="-299342">
              <a:buClr>
                <a:schemeClr val="dk1"/>
              </a:buClr>
              <a:buSzPts val="1900"/>
              <a:buAutoNum type="arabicPeriod"/>
            </a:pPr>
            <a:r>
              <a:rPr lang="en-US" sz="1628">
                <a:solidFill>
                  <a:schemeClr val="dk1"/>
                </a:solidFill>
                <a:uFill>
                  <a:noFill/>
                </a:uFill>
                <a:hlinkClick r:id="rId18">
                  <a:extLst>
                    <a:ext uri="{A12FA001-AC4F-418D-AE19-62706E023703}">
                      <ahyp:hlinkClr xmlns:ahyp="http://schemas.microsoft.com/office/drawing/2018/hyperlinkcolor" val="tx"/>
                    </a:ext>
                  </a:extLst>
                </a:hlinkClick>
              </a:rPr>
              <a:t>“Sudden Infant Death Syndrome (SIDS).” 2023. Mayo Clinic. July 19, 2023. </a:t>
            </a:r>
            <a:r>
              <a:rPr lang="en-US" sz="1628">
                <a:solidFill>
                  <a:schemeClr val="dk1"/>
                </a:solidFill>
                <a:uFill>
                  <a:noFill/>
                </a:uFill>
                <a:hlinkClick r:id="rId19">
                  <a:extLst>
                    <a:ext uri="{A12FA001-AC4F-418D-AE19-62706E023703}">
                      <ahyp:hlinkClr xmlns:ahyp="http://schemas.microsoft.com/office/drawing/2018/hyperlinkcolor" val="tx"/>
                    </a:ext>
                  </a:extLst>
                </a:hlinkClick>
              </a:rPr>
              <a:t>https://www.mayoclinic.org/diseases-conditions/sudden-infant-death-syndrome/symptoms-causes/syc-20352800</a:t>
            </a:r>
            <a:r>
              <a:rPr lang="en-US" sz="1628">
                <a:solidFill>
                  <a:schemeClr val="dk1"/>
                </a:solidFill>
                <a:uFill>
                  <a:noFill/>
                </a:uFill>
                <a:hlinkClick r:id="rId18">
                  <a:extLst>
                    <a:ext uri="{A12FA001-AC4F-418D-AE19-62706E023703}">
                      <ahyp:hlinkClr xmlns:ahyp="http://schemas.microsoft.com/office/drawing/2018/hyperlinkcolor" val="tx"/>
                    </a:ext>
                  </a:extLst>
                </a:hlinkClick>
              </a:rPr>
              <a:t>.</a:t>
            </a:r>
            <a:endParaRPr sz="1628">
              <a:solidFill>
                <a:schemeClr val="dk1"/>
              </a:solidFill>
            </a:endParaRPr>
          </a:p>
        </p:txBody>
      </p:sp>
      <p:pic>
        <p:nvPicPr>
          <p:cNvPr id="103" name="Google Shape;103;p1"/>
          <p:cNvPicPr preferRelativeResize="0"/>
          <p:nvPr/>
        </p:nvPicPr>
        <p:blipFill rotWithShape="1">
          <a:blip r:embed="rId20">
            <a:alphaModFix/>
          </a:blip>
          <a:srcRect/>
          <a:stretch/>
        </p:blipFill>
        <p:spPr>
          <a:xfrm>
            <a:off x="29043086" y="1137469"/>
            <a:ext cx="14135682" cy="1883475"/>
          </a:xfrm>
          <a:prstGeom prst="rect">
            <a:avLst/>
          </a:prstGeom>
          <a:noFill/>
          <a:ln>
            <a:noFill/>
          </a:ln>
        </p:spPr>
      </p:pic>
      <p:pic>
        <p:nvPicPr>
          <p:cNvPr id="104" name="Google Shape;104;p1"/>
          <p:cNvPicPr preferRelativeResize="0"/>
          <p:nvPr/>
        </p:nvPicPr>
        <p:blipFill rotWithShape="1">
          <a:blip r:embed="rId21">
            <a:alphaModFix/>
          </a:blip>
          <a:srcRect/>
          <a:stretch/>
        </p:blipFill>
        <p:spPr>
          <a:xfrm>
            <a:off x="18003128" y="23499963"/>
            <a:ext cx="13413043" cy="6230079"/>
          </a:xfrm>
          <a:prstGeom prst="rect">
            <a:avLst/>
          </a:prstGeom>
          <a:noFill/>
          <a:ln>
            <a:noFill/>
          </a:ln>
        </p:spPr>
      </p:pic>
      <p:sp>
        <p:nvSpPr>
          <p:cNvPr id="105" name="Google Shape;105;p1"/>
          <p:cNvSpPr txBox="1"/>
          <p:nvPr/>
        </p:nvSpPr>
        <p:spPr>
          <a:xfrm>
            <a:off x="16556990" y="29868686"/>
            <a:ext cx="16736914" cy="3049714"/>
          </a:xfrm>
          <a:prstGeom prst="rect">
            <a:avLst/>
          </a:prstGeom>
          <a:noFill/>
          <a:ln>
            <a:noFill/>
          </a:ln>
        </p:spPr>
        <p:txBody>
          <a:bodyPr spcFirstLastPara="1" wrap="square" lIns="78364" tIns="78364" rIns="78364" bIns="78364" anchor="t" anchorCtr="0">
            <a:noAutofit/>
          </a:bodyPr>
          <a:lstStyle/>
          <a:p>
            <a:pPr>
              <a:buSzPts val="3200"/>
            </a:pPr>
            <a:r>
              <a:rPr lang="en-US" sz="2743">
                <a:solidFill>
                  <a:schemeClr val="dk1"/>
                </a:solidFill>
                <a:latin typeface="Calibri"/>
                <a:ea typeface="Calibri"/>
                <a:cs typeface="Calibri"/>
                <a:sym typeface="Calibri"/>
              </a:rPr>
              <a:t>Figure 2. The Sudden Unexpected Infant Death (SUID) rate, includes sudden infant death syndrome (SIDS), unknown cause, and other sleep-related death such as  accidental suffocation and strangulation in bed.</a:t>
            </a:r>
            <a:r>
              <a:rPr lang="en-US" sz="2743" baseline="30000">
                <a:solidFill>
                  <a:schemeClr val="dk1"/>
                </a:solidFill>
                <a:latin typeface="Calibri"/>
                <a:ea typeface="Calibri"/>
                <a:cs typeface="Calibri"/>
                <a:sym typeface="Calibri"/>
              </a:rPr>
              <a:t>3  </a:t>
            </a:r>
            <a:r>
              <a:rPr lang="en-US" sz="2743">
                <a:solidFill>
                  <a:schemeClr val="dk1"/>
                </a:solidFill>
                <a:latin typeface="Calibri"/>
                <a:ea typeface="Calibri"/>
                <a:cs typeface="Calibri"/>
                <a:sym typeface="Calibri"/>
              </a:rPr>
              <a:t>The trends of SUID shown here reveal that the SUID rate has declined in the United States from 1990 to 2020.</a:t>
            </a:r>
            <a:r>
              <a:rPr lang="en-US" sz="2743" baseline="30000">
                <a:solidFill>
                  <a:schemeClr val="dk1"/>
                </a:solidFill>
                <a:latin typeface="Calibri"/>
                <a:ea typeface="Calibri"/>
                <a:cs typeface="Calibri"/>
                <a:sym typeface="Calibri"/>
              </a:rPr>
              <a:t> </a:t>
            </a:r>
            <a:r>
              <a:rPr lang="en-US" sz="2743">
                <a:solidFill>
                  <a:schemeClr val="dk1"/>
                </a:solidFill>
                <a:latin typeface="Calibri"/>
                <a:ea typeface="Calibri"/>
                <a:cs typeface="Calibri"/>
                <a:sym typeface="Calibri"/>
              </a:rPr>
              <a:t>A visible decline was noticeable following the release of Safe Sleep Recommendations by the American Association of Pediatrics (AAP) in 1992 and the initiation of the Back To Sleep (now Safe To Sleep) campaign in 1994, among others.</a:t>
            </a:r>
            <a:r>
              <a:rPr lang="en-US" sz="2743" baseline="30000">
                <a:solidFill>
                  <a:schemeClr val="dk1"/>
                </a:solidFill>
                <a:latin typeface="Calibri"/>
                <a:ea typeface="Calibri"/>
                <a:cs typeface="Calibri"/>
                <a:sym typeface="Calibri"/>
              </a:rPr>
              <a:t>3</a:t>
            </a:r>
            <a:r>
              <a:rPr lang="en-US" sz="2743">
                <a:solidFill>
                  <a:schemeClr val="dk1"/>
                </a:solidFill>
                <a:latin typeface="Calibri"/>
                <a:ea typeface="Calibri"/>
                <a:cs typeface="Calibri"/>
                <a:sym typeface="Calibri"/>
              </a:rPr>
              <a:t> </a:t>
            </a:r>
            <a:endParaRPr sz="2743">
              <a:solidFill>
                <a:schemeClr val="dk1"/>
              </a:solidFill>
              <a:latin typeface="Calibri"/>
              <a:ea typeface="Calibri"/>
              <a:cs typeface="Calibri"/>
              <a:sym typeface="Calibri"/>
            </a:endParaRPr>
          </a:p>
        </p:txBody>
      </p:sp>
      <p:pic>
        <p:nvPicPr>
          <p:cNvPr id="106" name="Google Shape;106;p1"/>
          <p:cNvPicPr preferRelativeResize="0"/>
          <p:nvPr/>
        </p:nvPicPr>
        <p:blipFill>
          <a:blip r:embed="rId22">
            <a:alphaModFix/>
          </a:blip>
          <a:stretch>
            <a:fillRect/>
          </a:stretch>
        </p:blipFill>
        <p:spPr>
          <a:xfrm>
            <a:off x="35333336" y="15342701"/>
            <a:ext cx="8087870" cy="5394525"/>
          </a:xfrm>
          <a:prstGeom prst="rect">
            <a:avLst/>
          </a:prstGeom>
          <a:noFill/>
          <a:ln>
            <a:noFill/>
          </a:ln>
        </p:spPr>
      </p:pic>
      <p:pic>
        <p:nvPicPr>
          <p:cNvPr id="107" name="Google Shape;107;p1"/>
          <p:cNvPicPr preferRelativeResize="0"/>
          <p:nvPr/>
        </p:nvPicPr>
        <p:blipFill rotWithShape="1">
          <a:blip r:embed="rId23">
            <a:alphaModFix/>
          </a:blip>
          <a:srcRect b="15860"/>
          <a:stretch/>
        </p:blipFill>
        <p:spPr>
          <a:xfrm>
            <a:off x="11274119" y="10135565"/>
            <a:ext cx="10854471" cy="12908529"/>
          </a:xfrm>
          <a:prstGeom prst="rect">
            <a:avLst/>
          </a:prstGeom>
          <a:noFill/>
          <a:ln>
            <a:noFill/>
          </a:ln>
          <a:effectLst>
            <a:outerShdw blurRad="57150" dist="19050" dir="5400000" algn="bl" rotWithShape="0">
              <a:srgbClr val="000000">
                <a:alpha val="98000"/>
              </a:srgbClr>
            </a:outerShdw>
          </a:effectLst>
        </p:spPr>
      </p:pic>
      <p:pic>
        <p:nvPicPr>
          <p:cNvPr id="108" name="Google Shape;108;p1"/>
          <p:cNvPicPr preferRelativeResize="0"/>
          <p:nvPr/>
        </p:nvPicPr>
        <p:blipFill>
          <a:blip r:embed="rId24">
            <a:alphaModFix/>
          </a:blip>
          <a:stretch>
            <a:fillRect/>
          </a:stretch>
        </p:blipFill>
        <p:spPr>
          <a:xfrm>
            <a:off x="22474189" y="7025433"/>
            <a:ext cx="6534363" cy="16335891"/>
          </a:xfrm>
          <a:prstGeom prst="rect">
            <a:avLst/>
          </a:prstGeom>
          <a:noFill/>
          <a:ln>
            <a:noFill/>
          </a:ln>
        </p:spPr>
      </p:pic>
      <p:sp>
        <p:nvSpPr>
          <p:cNvPr id="109" name="Google Shape;109;p1"/>
          <p:cNvSpPr txBox="1"/>
          <p:nvPr/>
        </p:nvSpPr>
        <p:spPr>
          <a:xfrm>
            <a:off x="11274129" y="23215972"/>
            <a:ext cx="6728914" cy="1629514"/>
          </a:xfrm>
          <a:prstGeom prst="rect">
            <a:avLst/>
          </a:prstGeom>
          <a:noFill/>
          <a:ln>
            <a:noFill/>
          </a:ln>
        </p:spPr>
        <p:txBody>
          <a:bodyPr spcFirstLastPara="1" wrap="square" lIns="78364" tIns="78364" rIns="78364" bIns="78364" anchor="t" anchorCtr="0">
            <a:noAutofit/>
          </a:bodyPr>
          <a:lstStyle/>
          <a:p>
            <a:r>
              <a:rPr lang="en-US" sz="3428">
                <a:solidFill>
                  <a:schemeClr val="dk1"/>
                </a:solidFill>
                <a:latin typeface="Calibri"/>
                <a:ea typeface="Calibri"/>
                <a:cs typeface="Calibri"/>
                <a:sym typeface="Calibri"/>
              </a:rPr>
              <a:t>Figure 1. Survey provided to the staff of Child Legacy International (CLI) hospital in Malawi, Africa. </a:t>
            </a:r>
            <a:endParaRPr sz="3428">
              <a:solidFill>
                <a:schemeClr val="dk1"/>
              </a:solidFill>
              <a:latin typeface="Calibri"/>
              <a:ea typeface="Calibri"/>
              <a:cs typeface="Calibri"/>
              <a:sym typeface="Calibri"/>
            </a:endParaRPr>
          </a:p>
        </p:txBody>
      </p:sp>
      <p:sp>
        <p:nvSpPr>
          <p:cNvPr id="110" name="Google Shape;110;p1"/>
          <p:cNvSpPr txBox="1"/>
          <p:nvPr/>
        </p:nvSpPr>
        <p:spPr>
          <a:xfrm>
            <a:off x="12540343" y="7460250"/>
            <a:ext cx="10854514" cy="3049714"/>
          </a:xfrm>
          <a:prstGeom prst="rect">
            <a:avLst/>
          </a:prstGeom>
          <a:noFill/>
          <a:ln>
            <a:noFill/>
          </a:ln>
        </p:spPr>
        <p:txBody>
          <a:bodyPr spcFirstLastPara="1" wrap="square" lIns="78364" tIns="78364" rIns="78364" bIns="78364" anchor="t" anchorCtr="0">
            <a:noAutofit/>
          </a:bodyPr>
          <a:lstStyle/>
          <a:p>
            <a:r>
              <a:rPr lang="en-US" sz="3257">
                <a:solidFill>
                  <a:schemeClr val="dk1"/>
                </a:solidFill>
                <a:latin typeface="Calibri"/>
                <a:ea typeface="Calibri"/>
                <a:cs typeface="Calibri"/>
                <a:sym typeface="Calibri"/>
              </a:rPr>
              <a:t>To assist in education regarding SIDS, the staff will be provided with a pre-recorded lecture about the risk factors, pathophysiology, and preventative measure of SIDS. In addition, handouts and information brochures will be given to the staff for distribution to mothers of infants. </a:t>
            </a:r>
            <a:endParaRPr sz="3257">
              <a:solidFill>
                <a:schemeClr val="dk1"/>
              </a:solidFill>
              <a:latin typeface="Calibri"/>
              <a:ea typeface="Calibri"/>
              <a:cs typeface="Calibri"/>
              <a:sym typeface="Calibri"/>
            </a:endParaRPr>
          </a:p>
        </p:txBody>
      </p:sp>
      <p:pic>
        <p:nvPicPr>
          <p:cNvPr id="111" name="Google Shape;111;p1"/>
          <p:cNvPicPr preferRelativeResize="0"/>
          <p:nvPr/>
        </p:nvPicPr>
        <p:blipFill>
          <a:blip r:embed="rId25">
            <a:alphaModFix/>
          </a:blip>
          <a:stretch>
            <a:fillRect/>
          </a:stretch>
        </p:blipFill>
        <p:spPr>
          <a:xfrm>
            <a:off x="28798973" y="7025374"/>
            <a:ext cx="6534363" cy="16336024"/>
          </a:xfrm>
          <a:prstGeom prst="rect">
            <a:avLst/>
          </a:prstGeom>
          <a:noFill/>
          <a:ln>
            <a:noFill/>
          </a:ln>
        </p:spPr>
      </p:pic>
      <p:pic>
        <p:nvPicPr>
          <p:cNvPr id="112" name="Google Shape;112;p1"/>
          <p:cNvPicPr preferRelativeResize="0"/>
          <p:nvPr/>
        </p:nvPicPr>
        <p:blipFill>
          <a:blip r:embed="rId26">
            <a:alphaModFix/>
          </a:blip>
          <a:stretch>
            <a:fillRect/>
          </a:stretch>
        </p:blipFill>
        <p:spPr>
          <a:xfrm>
            <a:off x="10935295" y="24976114"/>
            <a:ext cx="5382486" cy="7176648"/>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1063</Words>
  <Application>Microsoft Office PowerPoint</Application>
  <PresentationFormat>Custom</PresentationFormat>
  <Paragraphs>28</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Dohn</dc:creator>
  <cp:lastModifiedBy>David, Crystal</cp:lastModifiedBy>
  <cp:revision>1</cp:revision>
  <dcterms:created xsi:type="dcterms:W3CDTF">2016-09-29T15:12:40Z</dcterms:created>
  <dcterms:modified xsi:type="dcterms:W3CDTF">2024-06-04T17:48:47Z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0x010100480BECC93AD622499EA1EECC78F8BC46</vt:lpwstr>
  </property>
</Properties>
</file>