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86" r:id="rId2"/>
    <p:sldId id="285" r:id="rId3"/>
    <p:sldId id="284" r:id="rId4"/>
    <p:sldId id="257" r:id="rId5"/>
    <p:sldId id="287" r:id="rId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4" d="100"/>
          <a:sy n="114" d="100"/>
        </p:scale>
        <p:origin x="354" y="12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104C85B2-9097-49F6-916F-228A42157544}" type="datetimeFigureOut">
              <a:rPr lang="en-US" smtClean="0"/>
              <a:t>4/17/2024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CEBD2BD2-4125-4110-BB22-52AE7DD4776F}" type="slidenum">
              <a:rPr lang="en-US" smtClean="0"/>
              <a:t>‹#›</a:t>
            </a:fld>
            <a:endParaRPr lang="en-US"/>
          </a:p>
        </p:txBody>
      </p:sp>
    </p:spTree>
    <p:extLst>
      <p:ext uri="{BB962C8B-B14F-4D97-AF65-F5344CB8AC3E}">
        <p14:creationId xmlns:p14="http://schemas.microsoft.com/office/powerpoint/2010/main" val="3682097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2289">
              <a:defRPr/>
            </a:pPr>
            <a:fld id="{EFDDBACE-0F8F-43FD-98F0-DEE13552DADA}" type="slidenum">
              <a:rPr lang="en-US">
                <a:solidFill>
                  <a:prstClr val="black"/>
                </a:solidFill>
                <a:latin typeface="Calibri" panose="020F0502020204030204"/>
              </a:rPr>
              <a:pPr defTabSz="942289">
                <a:defRPr/>
              </a:pPr>
              <a:t>1</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116031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2289">
              <a:defRPr/>
            </a:pPr>
            <a:fld id="{EFDDBACE-0F8F-43FD-98F0-DEE13552DADA}" type="slidenum">
              <a:rPr lang="en-US">
                <a:solidFill>
                  <a:prstClr val="black"/>
                </a:solidFill>
                <a:latin typeface="Calibri" panose="020F0502020204030204"/>
              </a:rPr>
              <a:pPr defTabSz="942289">
                <a:defRPr/>
              </a:pPr>
              <a:t>4</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856706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42289">
              <a:defRPr/>
            </a:pPr>
            <a:fld id="{EFDDBACE-0F8F-43FD-98F0-DEE13552DADA}" type="slidenum">
              <a:rPr lang="en-US">
                <a:solidFill>
                  <a:prstClr val="black"/>
                </a:solidFill>
                <a:latin typeface="Calibri" panose="020F0502020204030204"/>
              </a:rPr>
              <a:pPr defTabSz="942289">
                <a:defRPr/>
              </a:pPr>
              <a:t>5</a:t>
            </a:fld>
            <a:endParaRPr lang="en-US">
              <a:solidFill>
                <a:prstClr val="black"/>
              </a:solidFill>
              <a:latin typeface="Calibri" panose="020F0502020204030204"/>
            </a:endParaRPr>
          </a:p>
        </p:txBody>
      </p:sp>
    </p:spTree>
    <p:extLst>
      <p:ext uri="{BB962C8B-B14F-4D97-AF65-F5344CB8AC3E}">
        <p14:creationId xmlns:p14="http://schemas.microsoft.com/office/powerpoint/2010/main" val="2067622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solidFill>
          <a:schemeClr val="accent4"/>
        </a:solidFill>
        <a:effectLst/>
      </p:bgPr>
    </p:bg>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96DB5B0F-1BA3-4AE0-9821-FC62BA98D422}"/>
              </a:ext>
            </a:extLst>
          </p:cNvPr>
          <p:cNvSpPr>
            <a:spLocks noGrp="1"/>
          </p:cNvSpPr>
          <p:nvPr>
            <p:ph type="pic" sz="quarter" idx="10" hasCustomPrompt="1"/>
          </p:nvPr>
        </p:nvSpPr>
        <p:spPr>
          <a:xfrm>
            <a:off x="136525" y="136525"/>
            <a:ext cx="11909425" cy="6584950"/>
          </a:xfrm>
          <a:solidFill>
            <a:schemeClr val="accent4">
              <a:lumMod val="50000"/>
            </a:schemeClr>
          </a:solidFill>
        </p:spPr>
        <p:txBody>
          <a:bodyPr lIns="1080000" tIns="0" bIns="0" anchor="ctr"/>
          <a:lstStyle>
            <a:lvl1pPr marL="0" indent="0" algn="l">
              <a:buNone/>
              <a:defRPr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and Drop Photo </a:t>
            </a:r>
            <a:br>
              <a:rPr lang="en-US" noProof="0" dirty="0"/>
            </a:br>
            <a:r>
              <a:rPr lang="en-US" noProof="0" dirty="0"/>
              <a:t>then Send to Back for overlay effect</a:t>
            </a:r>
          </a:p>
        </p:txBody>
      </p:sp>
      <p:sp>
        <p:nvSpPr>
          <p:cNvPr id="24" name="Rectangle 23">
            <a:extLst>
              <a:ext uri="{FF2B5EF4-FFF2-40B4-BE49-F238E27FC236}">
                <a16:creationId xmlns:a16="http://schemas.microsoft.com/office/drawing/2014/main" id="{4EDCBE8D-BCDE-43F2-9C37-386C3705A5C2}"/>
              </a:ext>
            </a:extLst>
          </p:cNvPr>
          <p:cNvSpPr/>
          <p:nvPr userDrawn="1"/>
        </p:nvSpPr>
        <p:spPr>
          <a:xfrm>
            <a:off x="5277678" y="136800"/>
            <a:ext cx="5676382" cy="6584675"/>
          </a:xfrm>
          <a:prstGeom prst="rect">
            <a:avLst/>
          </a:prstGeom>
          <a:solidFill>
            <a:schemeClr val="accent4">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8AC2952E-380C-48F5-9C93-B1EB0713EF3E}"/>
              </a:ext>
            </a:extLst>
          </p:cNvPr>
          <p:cNvSpPr/>
          <p:nvPr userDrawn="1"/>
        </p:nvSpPr>
        <p:spPr>
          <a:xfrm rot="5400000">
            <a:off x="-3360737" y="3360737"/>
            <a:ext cx="6858000" cy="136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C783424E-B9B3-4D58-988A-26DEDF734F4E}"/>
              </a:ext>
            </a:extLst>
          </p:cNvPr>
          <p:cNvSpPr/>
          <p:nvPr userDrawn="1"/>
        </p:nvSpPr>
        <p:spPr>
          <a:xfrm>
            <a:off x="0" y="0"/>
            <a:ext cx="10954058" cy="136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7332BBED-D126-4DCA-9557-B488A96E405F}"/>
              </a:ext>
            </a:extLst>
          </p:cNvPr>
          <p:cNvSpPr/>
          <p:nvPr userDrawn="1"/>
        </p:nvSpPr>
        <p:spPr>
          <a:xfrm>
            <a:off x="0" y="6721475"/>
            <a:ext cx="10954058" cy="136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5573044" y="3674372"/>
            <a:ext cx="5085650" cy="1870007"/>
          </a:xfrm>
        </p:spPr>
        <p:txBody>
          <a:bodyPr anchor="b"/>
          <a:lstStyle>
            <a:lvl1pPr algn="r">
              <a:defRPr sz="4500">
                <a:solidFill>
                  <a:schemeClr val="bg1"/>
                </a:solidFill>
              </a:defRPr>
            </a:lvl1pPr>
          </a:lstStyle>
          <a:p>
            <a:r>
              <a:rPr lang="en-US" noProof="0"/>
              <a:t>Click to edit your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5573044" y="5711550"/>
            <a:ext cx="5085650" cy="691666"/>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2714568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rge Numbers Option 1">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673AE6F-1F65-4C50-B8BB-3CE8E3C02F5E}"/>
              </a:ext>
            </a:extLst>
          </p:cNvPr>
          <p:cNvSpPr>
            <a:spLocks noGrp="1"/>
          </p:cNvSpPr>
          <p:nvPr>
            <p:ph type="title"/>
          </p:nvPr>
        </p:nvSpPr>
        <p:spPr>
          <a:xfrm>
            <a:off x="432000" y="432000"/>
            <a:ext cx="10143235" cy="432000"/>
          </a:xfrm>
        </p:spPr>
        <p:txBody>
          <a:bodyPr/>
          <a:lstStyle/>
          <a:p>
            <a:r>
              <a:rPr lang="en-US" noProof="0"/>
              <a:t>Click to edit Master title style</a:t>
            </a:r>
          </a:p>
        </p:txBody>
      </p:sp>
      <p:sp>
        <p:nvSpPr>
          <p:cNvPr id="14" name="Text Placeholder 4">
            <a:extLst>
              <a:ext uri="{FF2B5EF4-FFF2-40B4-BE49-F238E27FC236}">
                <a16:creationId xmlns:a16="http://schemas.microsoft.com/office/drawing/2014/main" id="{C0299E33-978D-4B8A-9AC7-FC3F151DAC3D}"/>
              </a:ext>
            </a:extLst>
          </p:cNvPr>
          <p:cNvSpPr>
            <a:spLocks noGrp="1"/>
          </p:cNvSpPr>
          <p:nvPr>
            <p:ph type="body" sz="quarter" idx="17" hasCustomPrompt="1"/>
          </p:nvPr>
        </p:nvSpPr>
        <p:spPr>
          <a:xfrm>
            <a:off x="431800" y="1008000"/>
            <a:ext cx="10144125" cy="252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Text Placeholder 2">
            <a:extLst>
              <a:ext uri="{FF2B5EF4-FFF2-40B4-BE49-F238E27FC236}">
                <a16:creationId xmlns:a16="http://schemas.microsoft.com/office/drawing/2014/main" id="{9322B50D-6A7D-41C6-BA57-613BC231DF36}"/>
              </a:ext>
            </a:extLst>
          </p:cNvPr>
          <p:cNvSpPr>
            <a:spLocks noGrp="1"/>
          </p:cNvSpPr>
          <p:nvPr>
            <p:ph type="body" idx="1" hasCustomPrompt="1"/>
          </p:nvPr>
        </p:nvSpPr>
        <p:spPr>
          <a:xfrm>
            <a:off x="1616210" y="2143124"/>
            <a:ext cx="3069500" cy="997168"/>
          </a:xfrm>
        </p:spPr>
        <p:txBody>
          <a:bodyPr anchor="t"/>
          <a:lstStyle>
            <a:lvl1pPr marL="0" indent="0">
              <a:lnSpc>
                <a:spcPts val="7200"/>
              </a:lnSpc>
              <a:buNone/>
              <a:defRPr sz="7200" b="1">
                <a:solidFill>
                  <a:schemeClr val="tx1">
                    <a:lumMod val="75000"/>
                    <a:lumOff val="25000"/>
                  </a:schemeClr>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1</a:t>
            </a:r>
          </a:p>
        </p:txBody>
      </p:sp>
      <p:sp>
        <p:nvSpPr>
          <p:cNvPr id="4" name="Content Placeholder 3">
            <a:extLst>
              <a:ext uri="{FF2B5EF4-FFF2-40B4-BE49-F238E27FC236}">
                <a16:creationId xmlns:a16="http://schemas.microsoft.com/office/drawing/2014/main" id="{9FD584DA-F775-47B8-A1D7-6556AD5FCBD2}"/>
              </a:ext>
            </a:extLst>
          </p:cNvPr>
          <p:cNvSpPr>
            <a:spLocks noGrp="1"/>
          </p:cNvSpPr>
          <p:nvPr>
            <p:ph sz="half" idx="2" hasCustomPrompt="1"/>
          </p:nvPr>
        </p:nvSpPr>
        <p:spPr>
          <a:xfrm>
            <a:off x="1631968" y="3314505"/>
            <a:ext cx="3069500" cy="3051905"/>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11">
            <a:extLst>
              <a:ext uri="{FF2B5EF4-FFF2-40B4-BE49-F238E27FC236}">
                <a16:creationId xmlns:a16="http://schemas.microsoft.com/office/drawing/2014/main" id="{78A963F8-6F6E-440E-B3B3-DDE13C083A36}"/>
              </a:ext>
            </a:extLst>
          </p:cNvPr>
          <p:cNvSpPr>
            <a:spLocks noGrp="1"/>
          </p:cNvSpPr>
          <p:nvPr>
            <p:ph type="body" sz="quarter" idx="13" hasCustomPrompt="1"/>
          </p:nvPr>
        </p:nvSpPr>
        <p:spPr>
          <a:xfrm>
            <a:off x="6753360" y="2143124"/>
            <a:ext cx="3069500" cy="1008000"/>
          </a:xfrm>
        </p:spPr>
        <p:txBody>
          <a:bodyPr anchor="t"/>
          <a:lstStyle>
            <a:lvl1pPr marL="0" indent="0">
              <a:lnSpc>
                <a:spcPts val="7200"/>
              </a:lnSpc>
              <a:buNone/>
              <a:defRPr sz="7200" b="1">
                <a:solidFill>
                  <a:schemeClr val="tx1">
                    <a:lumMod val="75000"/>
                    <a:lumOff val="25000"/>
                  </a:schemeClr>
                </a:solidFill>
                <a:latin typeface="+mj-lt"/>
                <a:cs typeface="Arial" panose="020B0604020202020204" pitchFamily="34" charset="0"/>
              </a:defRPr>
            </a:lvl1pPr>
          </a:lstStyle>
          <a:p>
            <a:pPr lvl="0"/>
            <a:r>
              <a:rPr lang="en-US" noProof="0"/>
              <a:t>2</a:t>
            </a:r>
          </a:p>
        </p:txBody>
      </p:sp>
      <p:sp>
        <p:nvSpPr>
          <p:cNvPr id="8" name="Text Placeholder 7">
            <a:extLst>
              <a:ext uri="{FF2B5EF4-FFF2-40B4-BE49-F238E27FC236}">
                <a16:creationId xmlns:a16="http://schemas.microsoft.com/office/drawing/2014/main" id="{DF0A5256-B267-47DA-858A-0F3867CB6139}"/>
              </a:ext>
            </a:extLst>
          </p:cNvPr>
          <p:cNvSpPr>
            <a:spLocks noGrp="1"/>
          </p:cNvSpPr>
          <p:nvPr>
            <p:ph type="body" sz="quarter" idx="12" hasCustomPrompt="1"/>
          </p:nvPr>
        </p:nvSpPr>
        <p:spPr>
          <a:xfrm>
            <a:off x="6753360" y="3314701"/>
            <a:ext cx="3069500" cy="3051192"/>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r>
              <a:rPr lang="en-US" noProof="0" dirty="0"/>
              <a:t>Add a footer</a:t>
            </a:r>
          </a:p>
        </p:txBody>
      </p:sp>
      <p:sp>
        <p:nvSpPr>
          <p:cNvPr id="15" name="Slide Number Placeholder 6">
            <a:extLst>
              <a:ext uri="{FF2B5EF4-FFF2-40B4-BE49-F238E27FC236}">
                <a16:creationId xmlns:a16="http://schemas.microsoft.com/office/drawing/2014/main" id="{03A8A6E9-DFE7-C84C-8C6D-E32D8A663AA6}"/>
              </a:ext>
            </a:extLst>
          </p:cNvPr>
          <p:cNvSpPr>
            <a:spLocks noGrp="1"/>
          </p:cNvSpPr>
          <p:nvPr>
            <p:ph type="sldNum" sz="quarter" idx="18"/>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107173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Numbers Option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p:txBody>
          <a:bodyPr/>
          <a:lstStyle>
            <a:lvl1pPr>
              <a:defRPr>
                <a:solidFill>
                  <a:schemeClr val="tx1">
                    <a:lumMod val="75000"/>
                    <a:lumOff val="25000"/>
                  </a:schemeClr>
                </a:solidFill>
              </a:defRPr>
            </a:lvl1pPr>
          </a:lstStyle>
          <a:p>
            <a:r>
              <a:rPr lang="en-US" noProof="0"/>
              <a:t>Click to edit Master title style</a:t>
            </a:r>
          </a:p>
        </p:txBody>
      </p:sp>
      <p:sp>
        <p:nvSpPr>
          <p:cNvPr id="5" name="Text Placeholder 4">
            <a:extLst>
              <a:ext uri="{FF2B5EF4-FFF2-40B4-BE49-F238E27FC236}">
                <a16:creationId xmlns:a16="http://schemas.microsoft.com/office/drawing/2014/main" id="{D52B871F-F800-4B02-8408-FF5D438CFEC4}"/>
              </a:ext>
            </a:extLst>
          </p:cNvPr>
          <p:cNvSpPr>
            <a:spLocks noGrp="1"/>
          </p:cNvSpPr>
          <p:nvPr>
            <p:ph type="body" sz="quarter" idx="13" hasCustomPrompt="1"/>
          </p:nvPr>
        </p:nvSpPr>
        <p:spPr>
          <a:xfrm>
            <a:off x="431800" y="1008000"/>
            <a:ext cx="10144125" cy="252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6" name="Text Placeholder 3">
            <a:extLst>
              <a:ext uri="{FF2B5EF4-FFF2-40B4-BE49-F238E27FC236}">
                <a16:creationId xmlns:a16="http://schemas.microsoft.com/office/drawing/2014/main" id="{AD3903B4-7169-4D4B-A4EE-98E908F47924}"/>
              </a:ext>
            </a:extLst>
          </p:cNvPr>
          <p:cNvSpPr>
            <a:spLocks noGrp="1"/>
          </p:cNvSpPr>
          <p:nvPr>
            <p:ph type="body" sz="quarter" idx="27" hasCustomPrompt="1"/>
          </p:nvPr>
        </p:nvSpPr>
        <p:spPr>
          <a:xfrm>
            <a:off x="431800" y="1593150"/>
            <a:ext cx="4348065" cy="4348065"/>
          </a:xfrm>
          <a:prstGeom prst="ellipse">
            <a:avLst/>
          </a:prstGeom>
          <a:solidFill>
            <a:schemeClr val="accent1">
              <a:alpha val="10000"/>
            </a:schemeClr>
          </a:solidFill>
          <a:ln>
            <a:solidFill>
              <a:schemeClr val="accent1"/>
            </a:solidFill>
          </a:ln>
        </p:spPr>
        <p:txBody>
          <a:bodyPr anchor="ctr"/>
          <a:lstStyle>
            <a:lvl1pPr marL="0" indent="0" algn="ctr">
              <a:buNone/>
              <a:defRPr sz="1800">
                <a:solidFill>
                  <a:schemeClr val="tx1">
                    <a:lumMod val="75000"/>
                    <a:lumOff val="25000"/>
                  </a:schemeClr>
                </a:solidFill>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Section Header</a:t>
            </a:r>
          </a:p>
        </p:txBody>
      </p:sp>
      <p:sp>
        <p:nvSpPr>
          <p:cNvPr id="10" name="Text Placeholder 3">
            <a:extLst>
              <a:ext uri="{FF2B5EF4-FFF2-40B4-BE49-F238E27FC236}">
                <a16:creationId xmlns:a16="http://schemas.microsoft.com/office/drawing/2014/main" id="{96BEA54F-1538-4369-953E-48143E778A0C}"/>
              </a:ext>
            </a:extLst>
          </p:cNvPr>
          <p:cNvSpPr>
            <a:spLocks noGrp="1"/>
          </p:cNvSpPr>
          <p:nvPr>
            <p:ph type="body" sz="quarter" idx="30" hasCustomPrompt="1"/>
          </p:nvPr>
        </p:nvSpPr>
        <p:spPr>
          <a:xfrm>
            <a:off x="1200023" y="2205688"/>
            <a:ext cx="2811618" cy="1440000"/>
          </a:xfrm>
          <a:prstGeom prst="rect">
            <a:avLst/>
          </a:prstGeom>
          <a:noFill/>
        </p:spPr>
        <p:txBody>
          <a:bodyPr anchor="b"/>
          <a:lstStyle>
            <a:lvl1pPr marL="0" indent="0" algn="ctr">
              <a:spcBef>
                <a:spcPts val="0"/>
              </a:spcBef>
              <a:spcAft>
                <a:spcPts val="0"/>
              </a:spcAft>
              <a:buNone/>
              <a:defRPr sz="6600" b="1">
                <a:solidFill>
                  <a:schemeClr val="tx1">
                    <a:lumMod val="75000"/>
                    <a:lumOff val="25000"/>
                  </a:schemeClr>
                </a:solidFill>
                <a:latin typeface="+mj-lt"/>
                <a:cs typeface="Arial" panose="020B0604020202020204" pitchFamily="34" charset="0"/>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1</a:t>
            </a:r>
          </a:p>
        </p:txBody>
      </p:sp>
      <p:sp>
        <p:nvSpPr>
          <p:cNvPr id="13" name="Content Placeholder 3">
            <a:extLst>
              <a:ext uri="{FF2B5EF4-FFF2-40B4-BE49-F238E27FC236}">
                <a16:creationId xmlns:a16="http://schemas.microsoft.com/office/drawing/2014/main" id="{A7461332-515F-423E-992A-19C7845D0A7E}"/>
              </a:ext>
            </a:extLst>
          </p:cNvPr>
          <p:cNvSpPr>
            <a:spLocks noGrp="1"/>
          </p:cNvSpPr>
          <p:nvPr>
            <p:ph sz="half" idx="2" hasCustomPrompt="1"/>
          </p:nvPr>
        </p:nvSpPr>
        <p:spPr>
          <a:xfrm>
            <a:off x="1615832" y="4243333"/>
            <a:ext cx="1980000" cy="720000"/>
          </a:xfrm>
        </p:spPr>
        <p:txBody>
          <a:bodyPr/>
          <a:lstStyle>
            <a:lvl1pPr marL="0" indent="0" algn="ctr">
              <a:buFont typeface="Arial" panose="020B0604020202020204" pitchFamily="34" charset="0"/>
              <a:buNone/>
              <a:defRPr sz="1400">
                <a:solidFill>
                  <a:schemeClr val="tx1">
                    <a:lumMod val="75000"/>
                    <a:lumOff val="25000"/>
                  </a:schemeClr>
                </a:solidFill>
              </a:defRPr>
            </a:lvl1pPr>
          </a:lstStyle>
          <a:p>
            <a:pPr lvl="0"/>
            <a:r>
              <a:rPr lang="en-US" noProof="0"/>
              <a:t>Section Description</a:t>
            </a:r>
          </a:p>
        </p:txBody>
      </p:sp>
      <p:sp>
        <p:nvSpPr>
          <p:cNvPr id="8" name="Text Placeholder 9">
            <a:extLst>
              <a:ext uri="{FF2B5EF4-FFF2-40B4-BE49-F238E27FC236}">
                <a16:creationId xmlns:a16="http://schemas.microsoft.com/office/drawing/2014/main" id="{35BD4359-D385-4BCD-B33E-EF9B611693CD}"/>
              </a:ext>
            </a:extLst>
          </p:cNvPr>
          <p:cNvSpPr>
            <a:spLocks noGrp="1"/>
          </p:cNvSpPr>
          <p:nvPr>
            <p:ph type="body" sz="quarter" idx="28" hasCustomPrompt="1"/>
          </p:nvPr>
        </p:nvSpPr>
        <p:spPr>
          <a:xfrm>
            <a:off x="4123559" y="1864921"/>
            <a:ext cx="3804522" cy="3804522"/>
          </a:xfrm>
          <a:prstGeom prst="ellipse">
            <a:avLst/>
          </a:prstGeom>
          <a:solidFill>
            <a:schemeClr val="accent2">
              <a:alpha val="10000"/>
            </a:schemeClr>
          </a:solidFill>
          <a:ln>
            <a:solidFill>
              <a:schemeClr val="accent2"/>
            </a:solidFill>
          </a:ln>
        </p:spPr>
        <p:txBody>
          <a:bodyPr vert="horz" lIns="0" tIns="0" rIns="0" bIns="0" rtlCol="0" anchor="ctr">
            <a:noAutofit/>
          </a:bodyPr>
          <a:lstStyle>
            <a:lvl1pPr marL="0" indent="0" algn="ctr">
              <a:buNone/>
              <a:defRPr lang="en-ZA" sz="1800" dirty="0">
                <a:solidFill>
                  <a:schemeClr val="tx1">
                    <a:lumMod val="75000"/>
                    <a:lumOff val="25000"/>
                  </a:schemeClr>
                </a:solidFill>
              </a:defRPr>
            </a:lvl1pPr>
          </a:lstStyle>
          <a:p>
            <a:pPr marL="266700" lvl="0" indent="-266700" algn="ctr"/>
            <a:r>
              <a:rPr lang="en-US" noProof="0"/>
              <a:t>Section Header</a:t>
            </a:r>
          </a:p>
        </p:txBody>
      </p:sp>
      <p:sp>
        <p:nvSpPr>
          <p:cNvPr id="11" name="Text Placeholder 9">
            <a:extLst>
              <a:ext uri="{FF2B5EF4-FFF2-40B4-BE49-F238E27FC236}">
                <a16:creationId xmlns:a16="http://schemas.microsoft.com/office/drawing/2014/main" id="{75AB5322-7A21-47FE-92DA-8B0C974F8FB4}"/>
              </a:ext>
            </a:extLst>
          </p:cNvPr>
          <p:cNvSpPr>
            <a:spLocks noGrp="1"/>
          </p:cNvSpPr>
          <p:nvPr>
            <p:ph type="body" sz="quarter" idx="31" hasCustomPrompt="1"/>
          </p:nvPr>
        </p:nvSpPr>
        <p:spPr>
          <a:xfrm>
            <a:off x="4620011" y="2205688"/>
            <a:ext cx="2811618" cy="1440000"/>
          </a:xfrm>
          <a:prstGeom prst="rect">
            <a:avLst/>
          </a:prstGeom>
          <a:noFill/>
        </p:spPr>
        <p:txBody>
          <a:bodyPr vert="horz" lIns="0" tIns="0" rIns="0" bIns="0" rtlCol="0" anchor="b">
            <a:noAutofit/>
          </a:bodyPr>
          <a:lstStyle>
            <a:lvl1pPr marL="0" indent="0" algn="ctr">
              <a:spcBef>
                <a:spcPts val="0"/>
              </a:spcBef>
              <a:spcAft>
                <a:spcPts val="0"/>
              </a:spcAft>
              <a:buNone/>
              <a:defRPr lang="en-ZA" sz="6600" b="1" dirty="0">
                <a:solidFill>
                  <a:schemeClr val="tx1">
                    <a:lumMod val="75000"/>
                    <a:lumOff val="25000"/>
                  </a:schemeClr>
                </a:solidFill>
                <a:latin typeface="+mj-lt"/>
                <a:cs typeface="Arial" panose="020B0604020202020204" pitchFamily="34" charset="0"/>
              </a:defRPr>
            </a:lvl1pPr>
          </a:lstStyle>
          <a:p>
            <a:pPr marL="266700" lvl="0" indent="-266700" algn="ctr"/>
            <a:r>
              <a:rPr lang="en-US" noProof="0"/>
              <a:t>2</a:t>
            </a:r>
          </a:p>
        </p:txBody>
      </p:sp>
      <p:sp>
        <p:nvSpPr>
          <p:cNvPr id="14" name="Text Placeholder 5">
            <a:extLst>
              <a:ext uri="{FF2B5EF4-FFF2-40B4-BE49-F238E27FC236}">
                <a16:creationId xmlns:a16="http://schemas.microsoft.com/office/drawing/2014/main" id="{C63BF992-768D-4119-8D4A-65B4E8FF04E5}"/>
              </a:ext>
            </a:extLst>
          </p:cNvPr>
          <p:cNvSpPr>
            <a:spLocks noGrp="1"/>
          </p:cNvSpPr>
          <p:nvPr>
            <p:ph type="body" sz="quarter" idx="33" hasCustomPrompt="1"/>
          </p:nvPr>
        </p:nvSpPr>
        <p:spPr>
          <a:xfrm>
            <a:off x="5035820" y="4243333"/>
            <a:ext cx="1980000" cy="720000"/>
          </a:xfrm>
        </p:spPr>
        <p:txBody>
          <a:bodyPr/>
          <a:lstStyle>
            <a:lvl1pPr marL="0" indent="0" algn="ctr">
              <a:buFont typeface="Arial" panose="020B0604020202020204" pitchFamily="34" charset="0"/>
              <a:buNone/>
              <a:defRPr sz="1400">
                <a:solidFill>
                  <a:schemeClr val="tx1">
                    <a:lumMod val="75000"/>
                    <a:lumOff val="25000"/>
                  </a:schemeClr>
                </a:solidFill>
              </a:defRPr>
            </a:lvl1pPr>
          </a:lstStyle>
          <a:p>
            <a:pPr lvl="0"/>
            <a:r>
              <a:rPr lang="en-US" noProof="0"/>
              <a:t>Section Description</a:t>
            </a:r>
          </a:p>
        </p:txBody>
      </p:sp>
      <p:sp>
        <p:nvSpPr>
          <p:cNvPr id="9" name="Text Placeholder 9">
            <a:extLst>
              <a:ext uri="{FF2B5EF4-FFF2-40B4-BE49-F238E27FC236}">
                <a16:creationId xmlns:a16="http://schemas.microsoft.com/office/drawing/2014/main" id="{760B0B05-57EC-42F8-B1E3-6386C1E9C600}"/>
              </a:ext>
            </a:extLst>
          </p:cNvPr>
          <p:cNvSpPr>
            <a:spLocks noGrp="1"/>
          </p:cNvSpPr>
          <p:nvPr>
            <p:ph type="body" sz="quarter" idx="29" hasCustomPrompt="1"/>
          </p:nvPr>
        </p:nvSpPr>
        <p:spPr>
          <a:xfrm>
            <a:off x="7454997" y="2207063"/>
            <a:ext cx="3120238" cy="3120238"/>
          </a:xfrm>
          <a:prstGeom prst="ellipse">
            <a:avLst/>
          </a:prstGeom>
          <a:solidFill>
            <a:schemeClr val="accent3">
              <a:alpha val="10000"/>
            </a:schemeClr>
          </a:solidFill>
          <a:ln>
            <a:solidFill>
              <a:schemeClr val="accent3"/>
            </a:solidFill>
          </a:ln>
        </p:spPr>
        <p:txBody>
          <a:bodyPr vert="horz" lIns="0" tIns="0" rIns="0" bIns="0" rtlCol="0" anchor="ctr">
            <a:noAutofit/>
          </a:bodyPr>
          <a:lstStyle>
            <a:lvl1pPr marL="0" indent="0" algn="ctr">
              <a:buNone/>
              <a:defRPr lang="en-ZA" sz="1800" dirty="0">
                <a:solidFill>
                  <a:schemeClr val="tx1">
                    <a:lumMod val="75000"/>
                    <a:lumOff val="25000"/>
                  </a:schemeClr>
                </a:solidFill>
              </a:defRPr>
            </a:lvl1pPr>
          </a:lstStyle>
          <a:p>
            <a:pPr marL="266700" lvl="0" indent="-266700" algn="ctr"/>
            <a:r>
              <a:rPr lang="en-US" noProof="0"/>
              <a:t>Section Header</a:t>
            </a:r>
          </a:p>
        </p:txBody>
      </p:sp>
      <p:sp>
        <p:nvSpPr>
          <p:cNvPr id="12" name="Text Placeholder 9">
            <a:extLst>
              <a:ext uri="{FF2B5EF4-FFF2-40B4-BE49-F238E27FC236}">
                <a16:creationId xmlns:a16="http://schemas.microsoft.com/office/drawing/2014/main" id="{A68AE188-594C-409F-8B57-C0CFFAFC9AB8}"/>
              </a:ext>
            </a:extLst>
          </p:cNvPr>
          <p:cNvSpPr>
            <a:spLocks noGrp="1"/>
          </p:cNvSpPr>
          <p:nvPr>
            <p:ph type="body" sz="quarter" idx="32" hasCustomPrompt="1"/>
          </p:nvPr>
        </p:nvSpPr>
        <p:spPr>
          <a:xfrm>
            <a:off x="7763617" y="2205688"/>
            <a:ext cx="2597043" cy="1440000"/>
          </a:xfrm>
          <a:prstGeom prst="rect">
            <a:avLst/>
          </a:prstGeom>
          <a:noFill/>
        </p:spPr>
        <p:txBody>
          <a:bodyPr vert="horz" lIns="0" tIns="0" rIns="0" bIns="0" rtlCol="0" anchor="b">
            <a:noAutofit/>
          </a:bodyPr>
          <a:lstStyle>
            <a:lvl1pPr marL="0" indent="0" algn="ctr">
              <a:spcBef>
                <a:spcPts val="0"/>
              </a:spcBef>
              <a:spcAft>
                <a:spcPts val="0"/>
              </a:spcAft>
              <a:buNone/>
              <a:defRPr lang="en-ZA" sz="6600" b="1" dirty="0">
                <a:solidFill>
                  <a:schemeClr val="tx1">
                    <a:lumMod val="75000"/>
                    <a:lumOff val="25000"/>
                  </a:schemeClr>
                </a:solidFill>
                <a:latin typeface="+mj-lt"/>
                <a:cs typeface="Arial" panose="020B0604020202020204" pitchFamily="34" charset="0"/>
              </a:defRPr>
            </a:lvl1pPr>
          </a:lstStyle>
          <a:p>
            <a:pPr marL="266700" lvl="0" indent="-266700" algn="ctr"/>
            <a:r>
              <a:rPr lang="en-US" noProof="0"/>
              <a:t>3</a:t>
            </a:r>
          </a:p>
        </p:txBody>
      </p:sp>
      <p:sp>
        <p:nvSpPr>
          <p:cNvPr id="15" name="Text Placeholder 9">
            <a:extLst>
              <a:ext uri="{FF2B5EF4-FFF2-40B4-BE49-F238E27FC236}">
                <a16:creationId xmlns:a16="http://schemas.microsoft.com/office/drawing/2014/main" id="{ED698B85-CFF0-4F09-8E8A-BCAEC5056233}"/>
              </a:ext>
            </a:extLst>
          </p:cNvPr>
          <p:cNvSpPr>
            <a:spLocks noGrp="1"/>
          </p:cNvSpPr>
          <p:nvPr>
            <p:ph type="body" sz="quarter" idx="34" hasCustomPrompt="1"/>
          </p:nvPr>
        </p:nvSpPr>
        <p:spPr>
          <a:xfrm>
            <a:off x="8025116" y="4243333"/>
            <a:ext cx="1980000" cy="720000"/>
          </a:xfrm>
        </p:spPr>
        <p:txBody>
          <a:bodyPr/>
          <a:lstStyle>
            <a:lvl1pPr marL="0" indent="0" algn="ctr">
              <a:buFont typeface="Arial" panose="020B0604020202020204" pitchFamily="34" charset="0"/>
              <a:buNone/>
              <a:defRPr sz="1400">
                <a:solidFill>
                  <a:schemeClr val="tx1">
                    <a:lumMod val="75000"/>
                    <a:lumOff val="25000"/>
                  </a:schemeClr>
                </a:solidFill>
              </a:defRPr>
            </a:lvl1pPr>
          </a:lstStyle>
          <a:p>
            <a:pPr lvl="0"/>
            <a:r>
              <a:rPr lang="en-US" noProof="0"/>
              <a:t>Section Description</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16" name="Slide Number Placeholder 6">
            <a:extLst>
              <a:ext uri="{FF2B5EF4-FFF2-40B4-BE49-F238E27FC236}">
                <a16:creationId xmlns:a16="http://schemas.microsoft.com/office/drawing/2014/main" id="{40258D63-D809-EE49-BCDD-8D6306004AEE}"/>
              </a:ext>
            </a:extLst>
          </p:cNvPr>
          <p:cNvSpPr>
            <a:spLocks noGrp="1"/>
          </p:cNvSpPr>
          <p:nvPr>
            <p:ph type="sldNum" sz="quarter" idx="35"/>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2130031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arket Spac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p:txBody>
          <a:bodyPr/>
          <a:lstStyle>
            <a:lvl1pPr>
              <a:defRPr>
                <a:solidFill>
                  <a:schemeClr val="tx1">
                    <a:lumMod val="75000"/>
                    <a:lumOff val="25000"/>
                  </a:schemeClr>
                </a:solidFill>
              </a:defRPr>
            </a:lvl1pPr>
          </a:lstStyle>
          <a:p>
            <a:r>
              <a:rPr lang="en-US" noProof="0"/>
              <a:t>Click to edit Master title style</a:t>
            </a:r>
          </a:p>
        </p:txBody>
      </p:sp>
      <p:cxnSp>
        <p:nvCxnSpPr>
          <p:cNvPr id="6" name="Straight Connector 5">
            <a:extLst>
              <a:ext uri="{FF2B5EF4-FFF2-40B4-BE49-F238E27FC236}">
                <a16:creationId xmlns:a16="http://schemas.microsoft.com/office/drawing/2014/main" id="{E09B4ACC-E72E-450B-88FA-710ECDE6548D}"/>
              </a:ext>
            </a:extLst>
          </p:cNvPr>
          <p:cNvCxnSpPr/>
          <p:nvPr userDrawn="1"/>
        </p:nvCxnSpPr>
        <p:spPr>
          <a:xfrm>
            <a:off x="5503617" y="1406251"/>
            <a:ext cx="0" cy="4493319"/>
          </a:xfrm>
          <a:prstGeom prst="line">
            <a:avLst/>
          </a:prstGeom>
          <a:ln>
            <a:solidFill>
              <a:schemeClr val="bg1">
                <a:lumMod val="8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1419610-8183-4044-A08A-8F6940C6AC9B}"/>
              </a:ext>
            </a:extLst>
          </p:cNvPr>
          <p:cNvCxnSpPr>
            <a:cxnSpLocks/>
          </p:cNvCxnSpPr>
          <p:nvPr userDrawn="1"/>
        </p:nvCxnSpPr>
        <p:spPr>
          <a:xfrm flipH="1">
            <a:off x="432000" y="3652910"/>
            <a:ext cx="10143235" cy="0"/>
          </a:xfrm>
          <a:prstGeom prst="line">
            <a:avLst/>
          </a:prstGeom>
          <a:ln>
            <a:solidFill>
              <a:schemeClr val="bg1">
                <a:lumMod val="8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ext Placeholder 5">
            <a:extLst>
              <a:ext uri="{FF2B5EF4-FFF2-40B4-BE49-F238E27FC236}">
                <a16:creationId xmlns:a16="http://schemas.microsoft.com/office/drawing/2014/main" id="{C28012CA-9AC6-43EF-965E-2A6886FA2CF8}"/>
              </a:ext>
            </a:extLst>
          </p:cNvPr>
          <p:cNvSpPr>
            <a:spLocks noGrp="1"/>
          </p:cNvSpPr>
          <p:nvPr>
            <p:ph type="body" sz="quarter" idx="14" hasCustomPrompt="1"/>
          </p:nvPr>
        </p:nvSpPr>
        <p:spPr>
          <a:xfrm>
            <a:off x="4513617" y="1069941"/>
            <a:ext cx="1980000" cy="252000"/>
          </a:xfrm>
        </p:spPr>
        <p:txBody>
          <a:bodyPr/>
          <a:lstStyle>
            <a:lvl1pPr marL="0" indent="0" algn="ctr">
              <a:buFont typeface="Arial" panose="020B0604020202020204" pitchFamily="34" charset="0"/>
              <a:buNone/>
              <a:defRPr sz="1400">
                <a:solidFill>
                  <a:schemeClr val="tx1">
                    <a:lumMod val="75000"/>
                    <a:lumOff val="25000"/>
                  </a:schemeClr>
                </a:solidFill>
              </a:defRPr>
            </a:lvl1pPr>
          </a:lstStyle>
          <a:p>
            <a:pPr lvl="0"/>
            <a:r>
              <a:rPr lang="en-US" noProof="0"/>
              <a:t>Quadrant Title</a:t>
            </a:r>
          </a:p>
        </p:txBody>
      </p:sp>
      <p:sp>
        <p:nvSpPr>
          <p:cNvPr id="10" name="Text Placeholder 5">
            <a:extLst>
              <a:ext uri="{FF2B5EF4-FFF2-40B4-BE49-F238E27FC236}">
                <a16:creationId xmlns:a16="http://schemas.microsoft.com/office/drawing/2014/main" id="{C5861664-5B54-4F47-BF93-4FC02E6A1BC2}"/>
              </a:ext>
            </a:extLst>
          </p:cNvPr>
          <p:cNvSpPr>
            <a:spLocks noGrp="1"/>
          </p:cNvSpPr>
          <p:nvPr>
            <p:ph type="body" sz="quarter" idx="15" hasCustomPrompt="1"/>
          </p:nvPr>
        </p:nvSpPr>
        <p:spPr>
          <a:xfrm>
            <a:off x="4513617" y="5983879"/>
            <a:ext cx="1980000" cy="252000"/>
          </a:xfrm>
        </p:spPr>
        <p:txBody>
          <a:bodyPr/>
          <a:lstStyle>
            <a:lvl1pPr marL="0" indent="0" algn="ctr">
              <a:buFont typeface="Arial" panose="020B0604020202020204" pitchFamily="34" charset="0"/>
              <a:buNone/>
              <a:defRPr sz="1400">
                <a:solidFill>
                  <a:schemeClr val="tx1">
                    <a:lumMod val="75000"/>
                    <a:lumOff val="25000"/>
                  </a:schemeClr>
                </a:solidFill>
              </a:defRPr>
            </a:lvl1pPr>
          </a:lstStyle>
          <a:p>
            <a:pPr lvl="0"/>
            <a:r>
              <a:rPr lang="en-US" noProof="0"/>
              <a:t>Quadrant Title</a:t>
            </a:r>
          </a:p>
        </p:txBody>
      </p:sp>
      <p:sp>
        <p:nvSpPr>
          <p:cNvPr id="11" name="Text Placeholder 5">
            <a:extLst>
              <a:ext uri="{FF2B5EF4-FFF2-40B4-BE49-F238E27FC236}">
                <a16:creationId xmlns:a16="http://schemas.microsoft.com/office/drawing/2014/main" id="{1C13C39D-FED7-4CC0-A4B2-3813B16FF308}"/>
              </a:ext>
            </a:extLst>
          </p:cNvPr>
          <p:cNvSpPr>
            <a:spLocks noGrp="1"/>
          </p:cNvSpPr>
          <p:nvPr>
            <p:ph type="body" sz="quarter" idx="16" hasCustomPrompt="1"/>
          </p:nvPr>
        </p:nvSpPr>
        <p:spPr>
          <a:xfrm>
            <a:off x="432000" y="3354600"/>
            <a:ext cx="1980000" cy="252000"/>
          </a:xfrm>
        </p:spPr>
        <p:txBody>
          <a:bodyPr/>
          <a:lstStyle>
            <a:lvl1pPr marL="0" indent="0" algn="l">
              <a:buFont typeface="Arial" panose="020B0604020202020204" pitchFamily="34" charset="0"/>
              <a:buNone/>
              <a:defRPr sz="1400">
                <a:solidFill>
                  <a:schemeClr val="tx1">
                    <a:lumMod val="75000"/>
                    <a:lumOff val="25000"/>
                  </a:schemeClr>
                </a:solidFill>
              </a:defRPr>
            </a:lvl1pPr>
          </a:lstStyle>
          <a:p>
            <a:pPr lvl="0"/>
            <a:r>
              <a:rPr lang="en-US" noProof="0"/>
              <a:t>Quadrant Title</a:t>
            </a:r>
          </a:p>
        </p:txBody>
      </p:sp>
      <p:sp>
        <p:nvSpPr>
          <p:cNvPr id="12" name="Text Placeholder 5">
            <a:extLst>
              <a:ext uri="{FF2B5EF4-FFF2-40B4-BE49-F238E27FC236}">
                <a16:creationId xmlns:a16="http://schemas.microsoft.com/office/drawing/2014/main" id="{056B4554-0DA9-4087-850E-209049BEFC4B}"/>
              </a:ext>
            </a:extLst>
          </p:cNvPr>
          <p:cNvSpPr>
            <a:spLocks noGrp="1"/>
          </p:cNvSpPr>
          <p:nvPr>
            <p:ph type="body" sz="quarter" idx="17" hasCustomPrompt="1"/>
          </p:nvPr>
        </p:nvSpPr>
        <p:spPr>
          <a:xfrm>
            <a:off x="8595235" y="3354600"/>
            <a:ext cx="1980000" cy="252000"/>
          </a:xfrm>
        </p:spPr>
        <p:txBody>
          <a:bodyPr/>
          <a:lstStyle>
            <a:lvl1pPr marL="0" indent="0" algn="r">
              <a:buFont typeface="Arial" panose="020B0604020202020204" pitchFamily="34" charset="0"/>
              <a:buNone/>
              <a:defRPr sz="1400">
                <a:solidFill>
                  <a:schemeClr val="tx1">
                    <a:lumMod val="75000"/>
                    <a:lumOff val="25000"/>
                  </a:schemeClr>
                </a:solidFill>
              </a:defRPr>
            </a:lvl1pPr>
          </a:lstStyle>
          <a:p>
            <a:pPr lvl="0"/>
            <a:r>
              <a:rPr lang="en-US" noProof="0"/>
              <a:t>Quadrant Title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13" name="Slide Number Placeholder 6">
            <a:extLst>
              <a:ext uri="{FF2B5EF4-FFF2-40B4-BE49-F238E27FC236}">
                <a16:creationId xmlns:a16="http://schemas.microsoft.com/office/drawing/2014/main" id="{AA059022-81BB-3141-9DC1-6E855A13A2D0}"/>
              </a:ext>
            </a:extLst>
          </p:cNvPr>
          <p:cNvSpPr>
            <a:spLocks noGrp="1"/>
          </p:cNvSpPr>
          <p:nvPr>
            <p:ph type="sldNum" sz="quarter" idx="18"/>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24902344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 Box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a:xfrm>
            <a:off x="432000" y="432000"/>
            <a:ext cx="10143235" cy="432000"/>
          </a:xfrm>
        </p:spPr>
        <p:txBody>
          <a:bodyPr/>
          <a:lstStyle>
            <a:lvl1pPr>
              <a:defRPr>
                <a:solidFill>
                  <a:schemeClr val="tx1">
                    <a:lumMod val="75000"/>
                    <a:lumOff val="25000"/>
                  </a:schemeClr>
                </a:solidFill>
              </a:defRPr>
            </a:lvl1pPr>
          </a:lstStyle>
          <a:p>
            <a:r>
              <a:rPr lang="en-US" noProof="0"/>
              <a:t>Click to edit Master title style</a:t>
            </a:r>
          </a:p>
        </p:txBody>
      </p:sp>
      <p:sp>
        <p:nvSpPr>
          <p:cNvPr id="5" name="Text Placeholder 4">
            <a:extLst>
              <a:ext uri="{FF2B5EF4-FFF2-40B4-BE49-F238E27FC236}">
                <a16:creationId xmlns:a16="http://schemas.microsoft.com/office/drawing/2014/main" id="{D52B871F-F800-4B02-8408-FF5D438CFEC4}"/>
              </a:ext>
            </a:extLst>
          </p:cNvPr>
          <p:cNvSpPr>
            <a:spLocks noGrp="1"/>
          </p:cNvSpPr>
          <p:nvPr>
            <p:ph type="body" sz="quarter" idx="13" hasCustomPrompt="1"/>
          </p:nvPr>
        </p:nvSpPr>
        <p:spPr>
          <a:xfrm>
            <a:off x="431800" y="1008000"/>
            <a:ext cx="10144125" cy="252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10" name="Content Placeholder 2">
            <a:extLst>
              <a:ext uri="{FF2B5EF4-FFF2-40B4-BE49-F238E27FC236}">
                <a16:creationId xmlns:a16="http://schemas.microsoft.com/office/drawing/2014/main" id="{553B9F09-9E9C-4307-BB4B-33A20282D9A2}"/>
              </a:ext>
            </a:extLst>
          </p:cNvPr>
          <p:cNvSpPr>
            <a:spLocks noGrp="1"/>
          </p:cNvSpPr>
          <p:nvPr>
            <p:ph idx="1" hasCustomPrompt="1"/>
          </p:nvPr>
        </p:nvSpPr>
        <p:spPr>
          <a:xfrm>
            <a:off x="432000" y="1728000"/>
            <a:ext cx="2919633" cy="720000"/>
          </a:xfrm>
          <a:solidFill>
            <a:schemeClr val="tx1">
              <a:lumMod val="75000"/>
              <a:lumOff val="25000"/>
            </a:schemeClr>
          </a:solidFill>
          <a:ln w="28575">
            <a:solidFill>
              <a:schemeClr val="accent1"/>
            </a:solidFill>
          </a:ln>
        </p:spPr>
        <p:txBody>
          <a:bodyPr lIns="108000" tIns="36000" rIns="108000" bIns="36000" anchor="ctr"/>
          <a:lstStyle>
            <a:lvl1pPr marL="0" indent="0" algn="ctr">
              <a:buNone/>
              <a:defRPr>
                <a:solidFill>
                  <a:schemeClr val="bg1"/>
                </a:solidFill>
              </a:defRPr>
            </a:lvl1pPr>
          </a:lstStyle>
          <a:p>
            <a:pPr lvl="0"/>
            <a:r>
              <a:rPr lang="en-US" noProof="0"/>
              <a:t>Section 1 Title</a:t>
            </a:r>
          </a:p>
        </p:txBody>
      </p:sp>
      <p:sp>
        <p:nvSpPr>
          <p:cNvPr id="6" name="Content Placeholder 2">
            <a:extLst>
              <a:ext uri="{FF2B5EF4-FFF2-40B4-BE49-F238E27FC236}">
                <a16:creationId xmlns:a16="http://schemas.microsoft.com/office/drawing/2014/main" id="{D79DF38F-893A-4CE0-B168-9FAA1D01B8D7}"/>
              </a:ext>
            </a:extLst>
          </p:cNvPr>
          <p:cNvSpPr>
            <a:spLocks noGrp="1"/>
          </p:cNvSpPr>
          <p:nvPr>
            <p:ph idx="14" hasCustomPrompt="1"/>
          </p:nvPr>
        </p:nvSpPr>
        <p:spPr>
          <a:xfrm>
            <a:off x="432000" y="2448000"/>
            <a:ext cx="2919633" cy="3631338"/>
          </a:xfrm>
          <a:solidFill>
            <a:schemeClr val="bg1"/>
          </a:solidFill>
          <a:ln>
            <a:solidFill>
              <a:schemeClr val="bg1">
                <a:lumMod val="85000"/>
              </a:schemeClr>
            </a:solidFill>
          </a:ln>
        </p:spPr>
        <p:txBody>
          <a:bodyPr lIns="136800" tIns="252000" rIns="136800"/>
          <a:lstStyle>
            <a:lvl1pPr marL="266700" indent="-266700">
              <a:buClr>
                <a:schemeClr val="tx1">
                  <a:lumMod val="75000"/>
                  <a:lumOff val="25000"/>
                </a:schemeClr>
              </a:buClr>
              <a:buFont typeface="Arial" panose="020B0604020202020204" pitchFamily="34" charset="0"/>
              <a:buChar char="•"/>
              <a:defRPr/>
            </a:lvl1pPr>
            <a:lvl2pPr>
              <a:buClr>
                <a:schemeClr val="tx1">
                  <a:lumMod val="75000"/>
                  <a:lumOff val="25000"/>
                </a:schemeClr>
              </a:buClr>
              <a:defRPr/>
            </a:lvl2pPr>
            <a:lvl3pPr>
              <a:buClr>
                <a:schemeClr val="tx1">
                  <a:lumMod val="75000"/>
                  <a:lumOff val="25000"/>
                </a:schemeClr>
              </a:buClr>
              <a:defRPr/>
            </a:lvl3pPr>
            <a:lvl4pPr>
              <a:buClr>
                <a:schemeClr val="tx1">
                  <a:lumMod val="75000"/>
                  <a:lumOff val="25000"/>
                </a:schemeClr>
              </a:buClr>
              <a:defRPr/>
            </a:lvl4pPr>
            <a:lvl5pPr>
              <a:buClr>
                <a:schemeClr val="tx1">
                  <a:lumMod val="75000"/>
                  <a:lumOff val="25000"/>
                </a:schemeClr>
              </a:buClr>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Freeform: Shape 13" title="Arrow">
            <a:extLst>
              <a:ext uri="{FF2B5EF4-FFF2-40B4-BE49-F238E27FC236}">
                <a16:creationId xmlns:a16="http://schemas.microsoft.com/office/drawing/2014/main" id="{02DBE11B-8F8E-48E5-9449-E6E9E355DA0F}"/>
              </a:ext>
            </a:extLst>
          </p:cNvPr>
          <p:cNvSpPr/>
          <p:nvPr userDrawn="1"/>
        </p:nvSpPr>
        <p:spPr>
          <a:xfrm flipH="1">
            <a:off x="3570526" y="1945687"/>
            <a:ext cx="254382" cy="284625"/>
          </a:xfrm>
          <a:custGeom>
            <a:avLst/>
            <a:gdLst>
              <a:gd name="connsiteX0" fmla="*/ 971574 w 1172492"/>
              <a:gd name="connsiteY0" fmla="*/ 1363 h 1311889"/>
              <a:gd name="connsiteX1" fmla="*/ 1149708 w 1172492"/>
              <a:gd name="connsiteY1" fmla="*/ 90029 h 1311889"/>
              <a:gd name="connsiteX2" fmla="*/ 1172490 w 1172492"/>
              <a:gd name="connsiteY2" fmla="*/ 157779 h 1311889"/>
              <a:gd name="connsiteX3" fmla="*/ 1171406 w 1172492"/>
              <a:gd name="connsiteY3" fmla="*/ 173319 h 1311889"/>
              <a:gd name="connsiteX4" fmla="*/ 1172000 w 1172492"/>
              <a:gd name="connsiteY4" fmla="*/ 173319 h 1311889"/>
              <a:gd name="connsiteX5" fmla="*/ 1172000 w 1172492"/>
              <a:gd name="connsiteY5" fmla="*/ 1147057 h 1311889"/>
              <a:gd name="connsiteX6" fmla="*/ 1172492 w 1172492"/>
              <a:gd name="connsiteY6" fmla="*/ 1154110 h 1311889"/>
              <a:gd name="connsiteX7" fmla="*/ 1172000 w 1172492"/>
              <a:gd name="connsiteY7" fmla="*/ 1155572 h 1311889"/>
              <a:gd name="connsiteX8" fmla="*/ 1172000 w 1172492"/>
              <a:gd name="connsiteY8" fmla="*/ 1156775 h 1311889"/>
              <a:gd name="connsiteX9" fmla="*/ 1171596 w 1172492"/>
              <a:gd name="connsiteY9" fmla="*/ 1156775 h 1311889"/>
              <a:gd name="connsiteX10" fmla="*/ 1149710 w 1172492"/>
              <a:gd name="connsiteY10" fmla="*/ 1221860 h 1311889"/>
              <a:gd name="connsiteX11" fmla="*/ 903826 w 1172492"/>
              <a:gd name="connsiteY11" fmla="*/ 1287744 h 1311889"/>
              <a:gd name="connsiteX12" fmla="*/ 88669 w 1172492"/>
              <a:gd name="connsiteY12" fmla="*/ 817113 h 1311889"/>
              <a:gd name="connsiteX13" fmla="*/ 4802 w 1172492"/>
              <a:gd name="connsiteY13" fmla="*/ 707817 h 1311889"/>
              <a:gd name="connsiteX14" fmla="*/ 2987 w 1172492"/>
              <a:gd name="connsiteY14" fmla="*/ 681795 h 1311889"/>
              <a:gd name="connsiteX15" fmla="*/ 0 w 1172492"/>
              <a:gd name="connsiteY15" fmla="*/ 672910 h 1311889"/>
              <a:gd name="connsiteX16" fmla="*/ 1184 w 1172492"/>
              <a:gd name="connsiteY16" fmla="*/ 655930 h 1311889"/>
              <a:gd name="connsiteX17" fmla="*/ 2 w 1172492"/>
              <a:gd name="connsiteY17" fmla="*/ 638979 h 1311889"/>
              <a:gd name="connsiteX18" fmla="*/ 2984 w 1172492"/>
              <a:gd name="connsiteY18" fmla="*/ 630110 h 1311889"/>
              <a:gd name="connsiteX19" fmla="*/ 4800 w 1172492"/>
              <a:gd name="connsiteY19" fmla="*/ 604073 h 1311889"/>
              <a:gd name="connsiteX20" fmla="*/ 88667 w 1172492"/>
              <a:gd name="connsiteY20" fmla="*/ 494775 h 1311889"/>
              <a:gd name="connsiteX21" fmla="*/ 903824 w 1172492"/>
              <a:gd name="connsiteY21" fmla="*/ 24144 h 1311889"/>
              <a:gd name="connsiteX22" fmla="*/ 971574 w 1172492"/>
              <a:gd name="connsiteY22" fmla="*/ 1363 h 1311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72492" h="1311889">
                <a:moveTo>
                  <a:pt x="971574" y="1363"/>
                </a:moveTo>
                <a:cubicBezTo>
                  <a:pt x="1041186" y="-7275"/>
                  <a:pt x="1112429" y="25460"/>
                  <a:pt x="1149708" y="90029"/>
                </a:cubicBezTo>
                <a:cubicBezTo>
                  <a:pt x="1162135" y="111552"/>
                  <a:pt x="1169611" y="134575"/>
                  <a:pt x="1172490" y="157779"/>
                </a:cubicBezTo>
                <a:lnTo>
                  <a:pt x="1171406" y="173319"/>
                </a:lnTo>
                <a:lnTo>
                  <a:pt x="1172000" y="173319"/>
                </a:lnTo>
                <a:lnTo>
                  <a:pt x="1172000" y="1147057"/>
                </a:lnTo>
                <a:lnTo>
                  <a:pt x="1172492" y="1154110"/>
                </a:lnTo>
                <a:lnTo>
                  <a:pt x="1172000" y="1155572"/>
                </a:lnTo>
                <a:lnTo>
                  <a:pt x="1172000" y="1156775"/>
                </a:lnTo>
                <a:lnTo>
                  <a:pt x="1171596" y="1156775"/>
                </a:lnTo>
                <a:lnTo>
                  <a:pt x="1149710" y="1221860"/>
                </a:lnTo>
                <a:cubicBezTo>
                  <a:pt x="1100005" y="1307952"/>
                  <a:pt x="989918" y="1337450"/>
                  <a:pt x="903826" y="1287744"/>
                </a:cubicBezTo>
                <a:lnTo>
                  <a:pt x="88669" y="817113"/>
                </a:lnTo>
                <a:cubicBezTo>
                  <a:pt x="45622" y="792261"/>
                  <a:pt x="16725" y="752313"/>
                  <a:pt x="4802" y="707817"/>
                </a:cubicBezTo>
                <a:lnTo>
                  <a:pt x="2987" y="681795"/>
                </a:lnTo>
                <a:lnTo>
                  <a:pt x="0" y="672910"/>
                </a:lnTo>
                <a:lnTo>
                  <a:pt x="1184" y="655930"/>
                </a:lnTo>
                <a:lnTo>
                  <a:pt x="2" y="638979"/>
                </a:lnTo>
                <a:lnTo>
                  <a:pt x="2984" y="630110"/>
                </a:lnTo>
                <a:lnTo>
                  <a:pt x="4800" y="604073"/>
                </a:lnTo>
                <a:cubicBezTo>
                  <a:pt x="16723" y="559576"/>
                  <a:pt x="45621" y="519628"/>
                  <a:pt x="88667" y="494775"/>
                </a:cubicBezTo>
                <a:lnTo>
                  <a:pt x="903824" y="24144"/>
                </a:lnTo>
                <a:cubicBezTo>
                  <a:pt x="925347" y="11718"/>
                  <a:pt x="948370" y="4242"/>
                  <a:pt x="971574" y="1363"/>
                </a:cubicBezTo>
                <a:close/>
              </a:path>
            </a:pathLst>
          </a:custGeom>
          <a:noFill/>
          <a:ln w="25400" cap="rnd">
            <a:solidFill>
              <a:srgbClr val="4B4B4B"/>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Content Placeholder 2">
            <a:extLst>
              <a:ext uri="{FF2B5EF4-FFF2-40B4-BE49-F238E27FC236}">
                <a16:creationId xmlns:a16="http://schemas.microsoft.com/office/drawing/2014/main" id="{707C52DD-FDE4-4BF6-B79B-3095E2927247}"/>
              </a:ext>
            </a:extLst>
          </p:cNvPr>
          <p:cNvSpPr>
            <a:spLocks noGrp="1"/>
          </p:cNvSpPr>
          <p:nvPr>
            <p:ph idx="17" hasCustomPrompt="1"/>
          </p:nvPr>
        </p:nvSpPr>
        <p:spPr>
          <a:xfrm>
            <a:off x="4043801" y="1728000"/>
            <a:ext cx="2919633" cy="720000"/>
          </a:xfrm>
          <a:solidFill>
            <a:schemeClr val="tx1">
              <a:lumMod val="75000"/>
              <a:lumOff val="25000"/>
            </a:schemeClr>
          </a:solidFill>
          <a:ln w="28575">
            <a:solidFill>
              <a:schemeClr val="accent2"/>
            </a:solidFill>
          </a:ln>
        </p:spPr>
        <p:txBody>
          <a:bodyPr lIns="108000" tIns="36000" rIns="108000" bIns="36000" anchor="ctr"/>
          <a:lstStyle>
            <a:lvl1pPr marL="0" indent="0" algn="ctr">
              <a:buNone/>
              <a:defRPr>
                <a:solidFill>
                  <a:schemeClr val="bg1"/>
                </a:solidFill>
              </a:defRPr>
            </a:lvl1pPr>
          </a:lstStyle>
          <a:p>
            <a:pPr lvl="0"/>
            <a:r>
              <a:rPr lang="en-US" noProof="0"/>
              <a:t>Section 2 Title</a:t>
            </a:r>
          </a:p>
        </p:txBody>
      </p:sp>
      <p:sp>
        <p:nvSpPr>
          <p:cNvPr id="8" name="Content Placeholder 2">
            <a:extLst>
              <a:ext uri="{FF2B5EF4-FFF2-40B4-BE49-F238E27FC236}">
                <a16:creationId xmlns:a16="http://schemas.microsoft.com/office/drawing/2014/main" id="{22F46232-3721-4BC5-BEB7-E61D878D79FA}"/>
              </a:ext>
            </a:extLst>
          </p:cNvPr>
          <p:cNvSpPr>
            <a:spLocks noGrp="1"/>
          </p:cNvSpPr>
          <p:nvPr>
            <p:ph idx="15" hasCustomPrompt="1"/>
          </p:nvPr>
        </p:nvSpPr>
        <p:spPr>
          <a:xfrm>
            <a:off x="4043801" y="2448000"/>
            <a:ext cx="2919633" cy="3631338"/>
          </a:xfrm>
          <a:solidFill>
            <a:schemeClr val="bg1"/>
          </a:solidFill>
          <a:ln>
            <a:solidFill>
              <a:schemeClr val="bg1">
                <a:lumMod val="85000"/>
              </a:schemeClr>
            </a:solidFill>
          </a:ln>
        </p:spPr>
        <p:txBody>
          <a:bodyPr lIns="136800" tIns="252000" rIns="136800"/>
          <a:lstStyle>
            <a:lvl1pPr marL="266700" indent="-266700">
              <a:buClr>
                <a:schemeClr val="tx1">
                  <a:lumMod val="75000"/>
                  <a:lumOff val="25000"/>
                </a:schemeClr>
              </a:buClr>
              <a:buFont typeface="Arial" panose="020B0604020202020204" pitchFamily="34" charset="0"/>
              <a:buChar char="•"/>
              <a:defRPr/>
            </a:lvl1pPr>
            <a:lvl2pPr>
              <a:buClr>
                <a:schemeClr val="tx1">
                  <a:lumMod val="75000"/>
                  <a:lumOff val="25000"/>
                </a:schemeClr>
              </a:buClr>
              <a:defRPr/>
            </a:lvl2pPr>
            <a:lvl3pPr>
              <a:buClr>
                <a:schemeClr val="tx1">
                  <a:lumMod val="75000"/>
                  <a:lumOff val="25000"/>
                </a:schemeClr>
              </a:buClr>
              <a:defRPr/>
            </a:lvl3pPr>
            <a:lvl4pPr>
              <a:buClr>
                <a:schemeClr val="tx1">
                  <a:lumMod val="75000"/>
                  <a:lumOff val="25000"/>
                </a:schemeClr>
              </a:buClr>
              <a:defRPr/>
            </a:lvl4pPr>
            <a:lvl5pPr>
              <a:buClr>
                <a:schemeClr val="tx1">
                  <a:lumMod val="75000"/>
                  <a:lumOff val="25000"/>
                </a:schemeClr>
              </a:buClr>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Freeform: Shape 14" title="Arrow">
            <a:extLst>
              <a:ext uri="{FF2B5EF4-FFF2-40B4-BE49-F238E27FC236}">
                <a16:creationId xmlns:a16="http://schemas.microsoft.com/office/drawing/2014/main" id="{6EF06703-92AF-44B7-8CE1-044DD2093118}"/>
              </a:ext>
            </a:extLst>
          </p:cNvPr>
          <p:cNvSpPr/>
          <p:nvPr userDrawn="1"/>
        </p:nvSpPr>
        <p:spPr>
          <a:xfrm flipH="1">
            <a:off x="7182327" y="1945687"/>
            <a:ext cx="254382" cy="284625"/>
          </a:xfrm>
          <a:custGeom>
            <a:avLst/>
            <a:gdLst>
              <a:gd name="connsiteX0" fmla="*/ 971574 w 1172492"/>
              <a:gd name="connsiteY0" fmla="*/ 1363 h 1311889"/>
              <a:gd name="connsiteX1" fmla="*/ 1149708 w 1172492"/>
              <a:gd name="connsiteY1" fmla="*/ 90029 h 1311889"/>
              <a:gd name="connsiteX2" fmla="*/ 1172490 w 1172492"/>
              <a:gd name="connsiteY2" fmla="*/ 157779 h 1311889"/>
              <a:gd name="connsiteX3" fmla="*/ 1171406 w 1172492"/>
              <a:gd name="connsiteY3" fmla="*/ 173319 h 1311889"/>
              <a:gd name="connsiteX4" fmla="*/ 1172000 w 1172492"/>
              <a:gd name="connsiteY4" fmla="*/ 173319 h 1311889"/>
              <a:gd name="connsiteX5" fmla="*/ 1172000 w 1172492"/>
              <a:gd name="connsiteY5" fmla="*/ 1147057 h 1311889"/>
              <a:gd name="connsiteX6" fmla="*/ 1172492 w 1172492"/>
              <a:gd name="connsiteY6" fmla="*/ 1154110 h 1311889"/>
              <a:gd name="connsiteX7" fmla="*/ 1172000 w 1172492"/>
              <a:gd name="connsiteY7" fmla="*/ 1155572 h 1311889"/>
              <a:gd name="connsiteX8" fmla="*/ 1172000 w 1172492"/>
              <a:gd name="connsiteY8" fmla="*/ 1156775 h 1311889"/>
              <a:gd name="connsiteX9" fmla="*/ 1171596 w 1172492"/>
              <a:gd name="connsiteY9" fmla="*/ 1156775 h 1311889"/>
              <a:gd name="connsiteX10" fmla="*/ 1149710 w 1172492"/>
              <a:gd name="connsiteY10" fmla="*/ 1221860 h 1311889"/>
              <a:gd name="connsiteX11" fmla="*/ 903826 w 1172492"/>
              <a:gd name="connsiteY11" fmla="*/ 1287744 h 1311889"/>
              <a:gd name="connsiteX12" fmla="*/ 88669 w 1172492"/>
              <a:gd name="connsiteY12" fmla="*/ 817113 h 1311889"/>
              <a:gd name="connsiteX13" fmla="*/ 4802 w 1172492"/>
              <a:gd name="connsiteY13" fmla="*/ 707817 h 1311889"/>
              <a:gd name="connsiteX14" fmla="*/ 2987 w 1172492"/>
              <a:gd name="connsiteY14" fmla="*/ 681795 h 1311889"/>
              <a:gd name="connsiteX15" fmla="*/ 0 w 1172492"/>
              <a:gd name="connsiteY15" fmla="*/ 672910 h 1311889"/>
              <a:gd name="connsiteX16" fmla="*/ 1184 w 1172492"/>
              <a:gd name="connsiteY16" fmla="*/ 655930 h 1311889"/>
              <a:gd name="connsiteX17" fmla="*/ 2 w 1172492"/>
              <a:gd name="connsiteY17" fmla="*/ 638979 h 1311889"/>
              <a:gd name="connsiteX18" fmla="*/ 2984 w 1172492"/>
              <a:gd name="connsiteY18" fmla="*/ 630110 h 1311889"/>
              <a:gd name="connsiteX19" fmla="*/ 4800 w 1172492"/>
              <a:gd name="connsiteY19" fmla="*/ 604073 h 1311889"/>
              <a:gd name="connsiteX20" fmla="*/ 88667 w 1172492"/>
              <a:gd name="connsiteY20" fmla="*/ 494775 h 1311889"/>
              <a:gd name="connsiteX21" fmla="*/ 903824 w 1172492"/>
              <a:gd name="connsiteY21" fmla="*/ 24144 h 1311889"/>
              <a:gd name="connsiteX22" fmla="*/ 971574 w 1172492"/>
              <a:gd name="connsiteY22" fmla="*/ 1363 h 1311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72492" h="1311889">
                <a:moveTo>
                  <a:pt x="971574" y="1363"/>
                </a:moveTo>
                <a:cubicBezTo>
                  <a:pt x="1041186" y="-7275"/>
                  <a:pt x="1112429" y="25460"/>
                  <a:pt x="1149708" y="90029"/>
                </a:cubicBezTo>
                <a:cubicBezTo>
                  <a:pt x="1162135" y="111552"/>
                  <a:pt x="1169611" y="134575"/>
                  <a:pt x="1172490" y="157779"/>
                </a:cubicBezTo>
                <a:lnTo>
                  <a:pt x="1171406" y="173319"/>
                </a:lnTo>
                <a:lnTo>
                  <a:pt x="1172000" y="173319"/>
                </a:lnTo>
                <a:lnTo>
                  <a:pt x="1172000" y="1147057"/>
                </a:lnTo>
                <a:lnTo>
                  <a:pt x="1172492" y="1154110"/>
                </a:lnTo>
                <a:lnTo>
                  <a:pt x="1172000" y="1155572"/>
                </a:lnTo>
                <a:lnTo>
                  <a:pt x="1172000" y="1156775"/>
                </a:lnTo>
                <a:lnTo>
                  <a:pt x="1171596" y="1156775"/>
                </a:lnTo>
                <a:lnTo>
                  <a:pt x="1149710" y="1221860"/>
                </a:lnTo>
                <a:cubicBezTo>
                  <a:pt x="1100005" y="1307952"/>
                  <a:pt x="989918" y="1337450"/>
                  <a:pt x="903826" y="1287744"/>
                </a:cubicBezTo>
                <a:lnTo>
                  <a:pt x="88669" y="817113"/>
                </a:lnTo>
                <a:cubicBezTo>
                  <a:pt x="45622" y="792261"/>
                  <a:pt x="16725" y="752313"/>
                  <a:pt x="4802" y="707817"/>
                </a:cubicBezTo>
                <a:lnTo>
                  <a:pt x="2987" y="681795"/>
                </a:lnTo>
                <a:lnTo>
                  <a:pt x="0" y="672910"/>
                </a:lnTo>
                <a:lnTo>
                  <a:pt x="1184" y="655930"/>
                </a:lnTo>
                <a:lnTo>
                  <a:pt x="2" y="638979"/>
                </a:lnTo>
                <a:lnTo>
                  <a:pt x="2984" y="630110"/>
                </a:lnTo>
                <a:lnTo>
                  <a:pt x="4800" y="604073"/>
                </a:lnTo>
                <a:cubicBezTo>
                  <a:pt x="16723" y="559576"/>
                  <a:pt x="45621" y="519628"/>
                  <a:pt x="88667" y="494775"/>
                </a:cubicBezTo>
                <a:lnTo>
                  <a:pt x="903824" y="24144"/>
                </a:lnTo>
                <a:cubicBezTo>
                  <a:pt x="925347" y="11718"/>
                  <a:pt x="948370" y="4242"/>
                  <a:pt x="971574" y="1363"/>
                </a:cubicBezTo>
                <a:close/>
              </a:path>
            </a:pathLst>
          </a:custGeom>
          <a:noFill/>
          <a:ln w="25400" cap="rnd">
            <a:solidFill>
              <a:srgbClr val="4B4B4B"/>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Content Placeholder 2">
            <a:extLst>
              <a:ext uri="{FF2B5EF4-FFF2-40B4-BE49-F238E27FC236}">
                <a16:creationId xmlns:a16="http://schemas.microsoft.com/office/drawing/2014/main" id="{DA264641-CE4E-4168-9129-68B9B179A2A8}"/>
              </a:ext>
            </a:extLst>
          </p:cNvPr>
          <p:cNvSpPr>
            <a:spLocks noGrp="1"/>
          </p:cNvSpPr>
          <p:nvPr>
            <p:ph idx="18" hasCustomPrompt="1"/>
          </p:nvPr>
        </p:nvSpPr>
        <p:spPr>
          <a:xfrm>
            <a:off x="7655602" y="1728000"/>
            <a:ext cx="2919633" cy="720000"/>
          </a:xfrm>
          <a:solidFill>
            <a:schemeClr val="tx1">
              <a:lumMod val="75000"/>
              <a:lumOff val="25000"/>
            </a:schemeClr>
          </a:solidFill>
          <a:ln w="28575">
            <a:solidFill>
              <a:schemeClr val="accent3"/>
            </a:solidFill>
          </a:ln>
        </p:spPr>
        <p:txBody>
          <a:bodyPr lIns="108000" tIns="36000" rIns="108000" bIns="36000" anchor="ctr"/>
          <a:lstStyle>
            <a:lvl1pPr marL="0" indent="0" algn="ctr">
              <a:buNone/>
              <a:defRPr>
                <a:solidFill>
                  <a:schemeClr val="bg1"/>
                </a:solidFill>
              </a:defRPr>
            </a:lvl1pPr>
          </a:lstStyle>
          <a:p>
            <a:pPr lvl="0"/>
            <a:r>
              <a:rPr lang="en-US" noProof="0"/>
              <a:t>Section 3 Title</a:t>
            </a:r>
          </a:p>
        </p:txBody>
      </p:sp>
      <p:sp>
        <p:nvSpPr>
          <p:cNvPr id="9" name="Content Placeholder 2">
            <a:extLst>
              <a:ext uri="{FF2B5EF4-FFF2-40B4-BE49-F238E27FC236}">
                <a16:creationId xmlns:a16="http://schemas.microsoft.com/office/drawing/2014/main" id="{23CB58AD-849B-4714-8D57-C5C56343A24C}"/>
              </a:ext>
            </a:extLst>
          </p:cNvPr>
          <p:cNvSpPr>
            <a:spLocks noGrp="1"/>
          </p:cNvSpPr>
          <p:nvPr>
            <p:ph idx="16" hasCustomPrompt="1"/>
          </p:nvPr>
        </p:nvSpPr>
        <p:spPr>
          <a:xfrm>
            <a:off x="7655602" y="2448000"/>
            <a:ext cx="2919633" cy="3631338"/>
          </a:xfrm>
          <a:solidFill>
            <a:schemeClr val="bg1"/>
          </a:solidFill>
          <a:ln>
            <a:solidFill>
              <a:schemeClr val="bg1">
                <a:lumMod val="85000"/>
              </a:schemeClr>
            </a:solidFill>
          </a:ln>
        </p:spPr>
        <p:txBody>
          <a:bodyPr lIns="136800" tIns="252000" rIns="136800"/>
          <a:lstStyle>
            <a:lvl1pPr marL="266700" indent="-266700">
              <a:buClr>
                <a:schemeClr val="tx1">
                  <a:lumMod val="75000"/>
                  <a:lumOff val="25000"/>
                </a:schemeClr>
              </a:buClr>
              <a:buFont typeface="Arial" panose="020B0604020202020204" pitchFamily="34" charset="0"/>
              <a:buChar char="•"/>
              <a:defRPr/>
            </a:lvl1pPr>
            <a:lvl2pPr>
              <a:buClr>
                <a:schemeClr val="tx1">
                  <a:lumMod val="75000"/>
                  <a:lumOff val="25000"/>
                </a:schemeClr>
              </a:buClr>
              <a:defRPr/>
            </a:lvl2pPr>
            <a:lvl3pPr>
              <a:buClr>
                <a:schemeClr val="tx1">
                  <a:lumMod val="75000"/>
                  <a:lumOff val="25000"/>
                </a:schemeClr>
              </a:buClr>
              <a:defRPr/>
            </a:lvl3pPr>
            <a:lvl4pPr>
              <a:buClr>
                <a:schemeClr val="tx1">
                  <a:lumMod val="75000"/>
                  <a:lumOff val="25000"/>
                </a:schemeClr>
              </a:buClr>
              <a:defRPr/>
            </a:lvl4pPr>
            <a:lvl5pPr>
              <a:buClr>
                <a:schemeClr val="tx1">
                  <a:lumMod val="75000"/>
                  <a:lumOff val="25000"/>
                </a:schemeClr>
              </a:buClr>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13" name="Slide Number Placeholder 6">
            <a:extLst>
              <a:ext uri="{FF2B5EF4-FFF2-40B4-BE49-F238E27FC236}">
                <a16:creationId xmlns:a16="http://schemas.microsoft.com/office/drawing/2014/main" id="{B1CB22CF-1587-E74F-B211-A50F83802581}"/>
              </a:ext>
            </a:extLst>
          </p:cNvPr>
          <p:cNvSpPr>
            <a:spLocks noGrp="1"/>
          </p:cNvSpPr>
          <p:nvPr>
            <p:ph type="sldNum" sz="quarter" idx="19"/>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1829433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a:xfrm>
            <a:off x="432000" y="432000"/>
            <a:ext cx="10143235" cy="432000"/>
          </a:xfrm>
        </p:spPr>
        <p:txBody>
          <a:bodyPr/>
          <a:lstStyle>
            <a:lvl1pPr>
              <a:defRPr>
                <a:solidFill>
                  <a:schemeClr val="tx1">
                    <a:lumMod val="75000"/>
                    <a:lumOff val="25000"/>
                  </a:schemeClr>
                </a:solidFill>
              </a:defRPr>
            </a:lvl1pPr>
          </a:lstStyle>
          <a:p>
            <a:r>
              <a:rPr lang="en-US" noProof="0"/>
              <a:t>Click to edit Master title style</a:t>
            </a:r>
          </a:p>
        </p:txBody>
      </p:sp>
      <p:sp>
        <p:nvSpPr>
          <p:cNvPr id="5" name="Text Placeholder 4">
            <a:extLst>
              <a:ext uri="{FF2B5EF4-FFF2-40B4-BE49-F238E27FC236}">
                <a16:creationId xmlns:a16="http://schemas.microsoft.com/office/drawing/2014/main" id="{D52B871F-F800-4B02-8408-FF5D438CFEC4}"/>
              </a:ext>
            </a:extLst>
          </p:cNvPr>
          <p:cNvSpPr>
            <a:spLocks noGrp="1"/>
          </p:cNvSpPr>
          <p:nvPr>
            <p:ph type="body" sz="quarter" idx="13" hasCustomPrompt="1"/>
          </p:nvPr>
        </p:nvSpPr>
        <p:spPr>
          <a:xfrm>
            <a:off x="431800" y="1008000"/>
            <a:ext cx="10144125" cy="252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cxnSp>
        <p:nvCxnSpPr>
          <p:cNvPr id="13" name="Straight Arrow Connector 12">
            <a:extLst>
              <a:ext uri="{FF2B5EF4-FFF2-40B4-BE49-F238E27FC236}">
                <a16:creationId xmlns:a16="http://schemas.microsoft.com/office/drawing/2014/main" id="{B16E60CE-69EE-40F4-8E4C-791A1F450E6E}"/>
              </a:ext>
            </a:extLst>
          </p:cNvPr>
          <p:cNvCxnSpPr>
            <a:cxnSpLocks/>
          </p:cNvCxnSpPr>
          <p:nvPr userDrawn="1"/>
        </p:nvCxnSpPr>
        <p:spPr>
          <a:xfrm>
            <a:off x="431800" y="3866682"/>
            <a:ext cx="10290173" cy="0"/>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Text Placeholder 10">
            <a:extLst>
              <a:ext uri="{FF2B5EF4-FFF2-40B4-BE49-F238E27FC236}">
                <a16:creationId xmlns:a16="http://schemas.microsoft.com/office/drawing/2014/main" id="{506130DE-93C9-481E-A69F-9CF6AA9948FF}"/>
              </a:ext>
            </a:extLst>
          </p:cNvPr>
          <p:cNvSpPr>
            <a:spLocks noGrp="1"/>
          </p:cNvSpPr>
          <p:nvPr>
            <p:ph type="body" sz="quarter" idx="33" hasCustomPrompt="1"/>
          </p:nvPr>
        </p:nvSpPr>
        <p:spPr>
          <a:xfrm>
            <a:off x="2791884" y="3973125"/>
            <a:ext cx="415608" cy="201776"/>
          </a:xfrm>
        </p:spPr>
        <p:txBody>
          <a:bodyPr anchor="ctr"/>
          <a:lstStyle>
            <a:lvl1pPr marL="0" indent="0" algn="ctr">
              <a:buNone/>
              <a:defRPr sz="1400">
                <a:solidFill>
                  <a:schemeClr val="tx1">
                    <a:lumMod val="50000"/>
                    <a:lumOff val="50000"/>
                  </a:schemeClr>
                </a:solidFill>
              </a:defRPr>
            </a:lvl1pPr>
          </a:lstStyle>
          <a:p>
            <a:pPr lvl="0"/>
            <a:r>
              <a:rPr lang="en-US" noProof="0"/>
              <a:t>Year</a:t>
            </a:r>
          </a:p>
        </p:txBody>
      </p:sp>
      <p:sp>
        <p:nvSpPr>
          <p:cNvPr id="15" name="Text Placeholder 10">
            <a:extLst>
              <a:ext uri="{FF2B5EF4-FFF2-40B4-BE49-F238E27FC236}">
                <a16:creationId xmlns:a16="http://schemas.microsoft.com/office/drawing/2014/main" id="{31BCBEDF-E4C4-4EA5-B5EE-39C430D1471F}"/>
              </a:ext>
            </a:extLst>
          </p:cNvPr>
          <p:cNvSpPr>
            <a:spLocks noGrp="1"/>
          </p:cNvSpPr>
          <p:nvPr>
            <p:ph type="body" sz="quarter" idx="34" hasCustomPrompt="1"/>
          </p:nvPr>
        </p:nvSpPr>
        <p:spPr>
          <a:xfrm>
            <a:off x="431799"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16" name="Text Placeholder 10">
            <a:extLst>
              <a:ext uri="{FF2B5EF4-FFF2-40B4-BE49-F238E27FC236}">
                <a16:creationId xmlns:a16="http://schemas.microsoft.com/office/drawing/2014/main" id="{BFE6B470-2415-4509-A40D-EBFFBC9F3847}"/>
              </a:ext>
            </a:extLst>
          </p:cNvPr>
          <p:cNvSpPr>
            <a:spLocks noGrp="1"/>
          </p:cNvSpPr>
          <p:nvPr>
            <p:ph type="body" sz="quarter" idx="35" hasCustomPrompt="1"/>
          </p:nvPr>
        </p:nvSpPr>
        <p:spPr>
          <a:xfrm>
            <a:off x="903816"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17" name="Text Placeholder 10">
            <a:extLst>
              <a:ext uri="{FF2B5EF4-FFF2-40B4-BE49-F238E27FC236}">
                <a16:creationId xmlns:a16="http://schemas.microsoft.com/office/drawing/2014/main" id="{A0705EEE-728D-4722-B49E-4C9C62644EC3}"/>
              </a:ext>
            </a:extLst>
          </p:cNvPr>
          <p:cNvSpPr>
            <a:spLocks noGrp="1"/>
          </p:cNvSpPr>
          <p:nvPr>
            <p:ph type="body" sz="quarter" idx="36" hasCustomPrompt="1"/>
          </p:nvPr>
        </p:nvSpPr>
        <p:spPr>
          <a:xfrm>
            <a:off x="1375833"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18" name="Text Placeholder 10">
            <a:extLst>
              <a:ext uri="{FF2B5EF4-FFF2-40B4-BE49-F238E27FC236}">
                <a16:creationId xmlns:a16="http://schemas.microsoft.com/office/drawing/2014/main" id="{0781D02C-C5B9-410A-B620-AAA24A1B2AC7}"/>
              </a:ext>
            </a:extLst>
          </p:cNvPr>
          <p:cNvSpPr>
            <a:spLocks noGrp="1"/>
          </p:cNvSpPr>
          <p:nvPr>
            <p:ph type="body" sz="quarter" idx="37" hasCustomPrompt="1"/>
          </p:nvPr>
        </p:nvSpPr>
        <p:spPr>
          <a:xfrm>
            <a:off x="1847850"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19" name="Text Placeholder 10">
            <a:extLst>
              <a:ext uri="{FF2B5EF4-FFF2-40B4-BE49-F238E27FC236}">
                <a16:creationId xmlns:a16="http://schemas.microsoft.com/office/drawing/2014/main" id="{C203B9F4-A221-4AF4-8440-C9B1BB3F602A}"/>
              </a:ext>
            </a:extLst>
          </p:cNvPr>
          <p:cNvSpPr>
            <a:spLocks noGrp="1"/>
          </p:cNvSpPr>
          <p:nvPr>
            <p:ph type="body" sz="quarter" idx="38" hasCustomPrompt="1"/>
          </p:nvPr>
        </p:nvSpPr>
        <p:spPr>
          <a:xfrm>
            <a:off x="8456084" y="3973125"/>
            <a:ext cx="415608" cy="201776"/>
          </a:xfrm>
        </p:spPr>
        <p:txBody>
          <a:bodyPr anchor="ctr"/>
          <a:lstStyle>
            <a:lvl1pPr marL="0" indent="0" algn="ctr">
              <a:buNone/>
              <a:defRPr sz="1400">
                <a:solidFill>
                  <a:schemeClr val="tx1">
                    <a:lumMod val="50000"/>
                    <a:lumOff val="50000"/>
                  </a:schemeClr>
                </a:solidFill>
              </a:defRPr>
            </a:lvl1pPr>
          </a:lstStyle>
          <a:p>
            <a:pPr lvl="0"/>
            <a:r>
              <a:rPr lang="en-US" noProof="0"/>
              <a:t>Year</a:t>
            </a:r>
          </a:p>
        </p:txBody>
      </p:sp>
      <p:sp>
        <p:nvSpPr>
          <p:cNvPr id="20" name="Text Placeholder 10">
            <a:extLst>
              <a:ext uri="{FF2B5EF4-FFF2-40B4-BE49-F238E27FC236}">
                <a16:creationId xmlns:a16="http://schemas.microsoft.com/office/drawing/2014/main" id="{5CA11888-C540-49FD-BC96-7DF43B9144FE}"/>
              </a:ext>
            </a:extLst>
          </p:cNvPr>
          <p:cNvSpPr>
            <a:spLocks noGrp="1"/>
          </p:cNvSpPr>
          <p:nvPr>
            <p:ph type="body" sz="quarter" idx="39" hasCustomPrompt="1"/>
          </p:nvPr>
        </p:nvSpPr>
        <p:spPr>
          <a:xfrm>
            <a:off x="2319867"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21" name="Text Placeholder 10">
            <a:extLst>
              <a:ext uri="{FF2B5EF4-FFF2-40B4-BE49-F238E27FC236}">
                <a16:creationId xmlns:a16="http://schemas.microsoft.com/office/drawing/2014/main" id="{B90B995A-D6D8-4085-8C72-FDAF0B400A01}"/>
              </a:ext>
            </a:extLst>
          </p:cNvPr>
          <p:cNvSpPr>
            <a:spLocks noGrp="1"/>
          </p:cNvSpPr>
          <p:nvPr>
            <p:ph type="body" sz="quarter" idx="40" hasCustomPrompt="1"/>
          </p:nvPr>
        </p:nvSpPr>
        <p:spPr>
          <a:xfrm>
            <a:off x="2791884"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22" name="Text Placeholder 10">
            <a:extLst>
              <a:ext uri="{FF2B5EF4-FFF2-40B4-BE49-F238E27FC236}">
                <a16:creationId xmlns:a16="http://schemas.microsoft.com/office/drawing/2014/main" id="{765307A9-791B-47A4-A9C6-E607A9921675}"/>
              </a:ext>
            </a:extLst>
          </p:cNvPr>
          <p:cNvSpPr>
            <a:spLocks noGrp="1"/>
          </p:cNvSpPr>
          <p:nvPr>
            <p:ph type="body" sz="quarter" idx="41" hasCustomPrompt="1"/>
          </p:nvPr>
        </p:nvSpPr>
        <p:spPr>
          <a:xfrm>
            <a:off x="3263901"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23" name="Text Placeholder 10">
            <a:extLst>
              <a:ext uri="{FF2B5EF4-FFF2-40B4-BE49-F238E27FC236}">
                <a16:creationId xmlns:a16="http://schemas.microsoft.com/office/drawing/2014/main" id="{C75703B4-3B5A-4163-8DB7-E9009BF81C5C}"/>
              </a:ext>
            </a:extLst>
          </p:cNvPr>
          <p:cNvSpPr>
            <a:spLocks noGrp="1"/>
          </p:cNvSpPr>
          <p:nvPr>
            <p:ph type="body" sz="quarter" idx="42" hasCustomPrompt="1"/>
          </p:nvPr>
        </p:nvSpPr>
        <p:spPr>
          <a:xfrm>
            <a:off x="4679952"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24" name="Text Placeholder 10">
            <a:extLst>
              <a:ext uri="{FF2B5EF4-FFF2-40B4-BE49-F238E27FC236}">
                <a16:creationId xmlns:a16="http://schemas.microsoft.com/office/drawing/2014/main" id="{FF332F6F-6B3C-45E2-9EF6-8FB202384A68}"/>
              </a:ext>
            </a:extLst>
          </p:cNvPr>
          <p:cNvSpPr>
            <a:spLocks noGrp="1"/>
          </p:cNvSpPr>
          <p:nvPr>
            <p:ph type="body" sz="quarter" idx="43" hasCustomPrompt="1"/>
          </p:nvPr>
        </p:nvSpPr>
        <p:spPr>
          <a:xfrm>
            <a:off x="3735918"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25" name="Text Placeholder 10">
            <a:extLst>
              <a:ext uri="{FF2B5EF4-FFF2-40B4-BE49-F238E27FC236}">
                <a16:creationId xmlns:a16="http://schemas.microsoft.com/office/drawing/2014/main" id="{66BFBD2C-240C-4899-9562-75499D8C46E4}"/>
              </a:ext>
            </a:extLst>
          </p:cNvPr>
          <p:cNvSpPr>
            <a:spLocks noGrp="1"/>
          </p:cNvSpPr>
          <p:nvPr>
            <p:ph type="body" sz="quarter" idx="44" hasCustomPrompt="1"/>
          </p:nvPr>
        </p:nvSpPr>
        <p:spPr>
          <a:xfrm>
            <a:off x="4207935"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26" name="Text Placeholder 10">
            <a:extLst>
              <a:ext uri="{FF2B5EF4-FFF2-40B4-BE49-F238E27FC236}">
                <a16:creationId xmlns:a16="http://schemas.microsoft.com/office/drawing/2014/main" id="{777ECC7E-1DD1-475C-BA92-16BEA144C233}"/>
              </a:ext>
            </a:extLst>
          </p:cNvPr>
          <p:cNvSpPr>
            <a:spLocks noGrp="1"/>
          </p:cNvSpPr>
          <p:nvPr>
            <p:ph type="body" sz="quarter" idx="45" hasCustomPrompt="1"/>
          </p:nvPr>
        </p:nvSpPr>
        <p:spPr>
          <a:xfrm>
            <a:off x="5151969"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27" name="Text Placeholder 10">
            <a:extLst>
              <a:ext uri="{FF2B5EF4-FFF2-40B4-BE49-F238E27FC236}">
                <a16:creationId xmlns:a16="http://schemas.microsoft.com/office/drawing/2014/main" id="{9FD2184F-25B2-4976-9C55-9D79732D00D0}"/>
              </a:ext>
            </a:extLst>
          </p:cNvPr>
          <p:cNvSpPr>
            <a:spLocks noGrp="1"/>
          </p:cNvSpPr>
          <p:nvPr>
            <p:ph type="body" sz="quarter" idx="46" hasCustomPrompt="1"/>
          </p:nvPr>
        </p:nvSpPr>
        <p:spPr>
          <a:xfrm>
            <a:off x="5623986"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28" name="Text Placeholder 10">
            <a:extLst>
              <a:ext uri="{FF2B5EF4-FFF2-40B4-BE49-F238E27FC236}">
                <a16:creationId xmlns:a16="http://schemas.microsoft.com/office/drawing/2014/main" id="{2D433B78-8F48-492C-B8BA-C519A010F573}"/>
              </a:ext>
            </a:extLst>
          </p:cNvPr>
          <p:cNvSpPr>
            <a:spLocks noGrp="1"/>
          </p:cNvSpPr>
          <p:nvPr>
            <p:ph type="body" sz="quarter" idx="47" hasCustomPrompt="1"/>
          </p:nvPr>
        </p:nvSpPr>
        <p:spPr>
          <a:xfrm>
            <a:off x="6095999"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29" name="Text Placeholder 10">
            <a:extLst>
              <a:ext uri="{FF2B5EF4-FFF2-40B4-BE49-F238E27FC236}">
                <a16:creationId xmlns:a16="http://schemas.microsoft.com/office/drawing/2014/main" id="{65D53937-4C12-41A9-96A9-D197CE5CBC1B}"/>
              </a:ext>
            </a:extLst>
          </p:cNvPr>
          <p:cNvSpPr>
            <a:spLocks noGrp="1"/>
          </p:cNvSpPr>
          <p:nvPr>
            <p:ph type="body" sz="quarter" idx="48" hasCustomPrompt="1"/>
          </p:nvPr>
        </p:nvSpPr>
        <p:spPr>
          <a:xfrm>
            <a:off x="6568012"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30" name="Text Placeholder 10">
            <a:extLst>
              <a:ext uri="{FF2B5EF4-FFF2-40B4-BE49-F238E27FC236}">
                <a16:creationId xmlns:a16="http://schemas.microsoft.com/office/drawing/2014/main" id="{22259E25-16AB-42DF-83CC-F05BA57CFC25}"/>
              </a:ext>
            </a:extLst>
          </p:cNvPr>
          <p:cNvSpPr>
            <a:spLocks noGrp="1"/>
          </p:cNvSpPr>
          <p:nvPr>
            <p:ph type="body" sz="quarter" idx="49" hasCustomPrompt="1"/>
          </p:nvPr>
        </p:nvSpPr>
        <p:spPr>
          <a:xfrm>
            <a:off x="7040029"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31" name="Text Placeholder 10">
            <a:extLst>
              <a:ext uri="{FF2B5EF4-FFF2-40B4-BE49-F238E27FC236}">
                <a16:creationId xmlns:a16="http://schemas.microsoft.com/office/drawing/2014/main" id="{A5C84813-8A39-4A01-A745-700E1E5DF39E}"/>
              </a:ext>
            </a:extLst>
          </p:cNvPr>
          <p:cNvSpPr>
            <a:spLocks noGrp="1"/>
          </p:cNvSpPr>
          <p:nvPr>
            <p:ph type="body" sz="quarter" idx="50" hasCustomPrompt="1"/>
          </p:nvPr>
        </p:nvSpPr>
        <p:spPr>
          <a:xfrm>
            <a:off x="7512046"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32" name="Text Placeholder 10">
            <a:extLst>
              <a:ext uri="{FF2B5EF4-FFF2-40B4-BE49-F238E27FC236}">
                <a16:creationId xmlns:a16="http://schemas.microsoft.com/office/drawing/2014/main" id="{35B6B197-CBC9-474D-999F-6BF8B85ABC4B}"/>
              </a:ext>
            </a:extLst>
          </p:cNvPr>
          <p:cNvSpPr>
            <a:spLocks noGrp="1"/>
          </p:cNvSpPr>
          <p:nvPr>
            <p:ph type="body" sz="quarter" idx="51" hasCustomPrompt="1"/>
          </p:nvPr>
        </p:nvSpPr>
        <p:spPr>
          <a:xfrm>
            <a:off x="7984063"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33" name="Text Placeholder 10">
            <a:extLst>
              <a:ext uri="{FF2B5EF4-FFF2-40B4-BE49-F238E27FC236}">
                <a16:creationId xmlns:a16="http://schemas.microsoft.com/office/drawing/2014/main" id="{700D11F4-2B09-4504-9CF2-4E3A19B2F5F4}"/>
              </a:ext>
            </a:extLst>
          </p:cNvPr>
          <p:cNvSpPr>
            <a:spLocks noGrp="1"/>
          </p:cNvSpPr>
          <p:nvPr>
            <p:ph type="body" sz="quarter" idx="52" hasCustomPrompt="1"/>
          </p:nvPr>
        </p:nvSpPr>
        <p:spPr>
          <a:xfrm>
            <a:off x="8456080"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34" name="Text Placeholder 10">
            <a:extLst>
              <a:ext uri="{FF2B5EF4-FFF2-40B4-BE49-F238E27FC236}">
                <a16:creationId xmlns:a16="http://schemas.microsoft.com/office/drawing/2014/main" id="{DF28DDAA-9BDA-43BE-B173-D188212594C6}"/>
              </a:ext>
            </a:extLst>
          </p:cNvPr>
          <p:cNvSpPr>
            <a:spLocks noGrp="1"/>
          </p:cNvSpPr>
          <p:nvPr>
            <p:ph type="body" sz="quarter" idx="53" hasCustomPrompt="1"/>
          </p:nvPr>
        </p:nvSpPr>
        <p:spPr>
          <a:xfrm>
            <a:off x="8928097"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35" name="Text Placeholder 10">
            <a:extLst>
              <a:ext uri="{FF2B5EF4-FFF2-40B4-BE49-F238E27FC236}">
                <a16:creationId xmlns:a16="http://schemas.microsoft.com/office/drawing/2014/main" id="{A55FFBF8-4789-44A0-A9B2-841061C725FD}"/>
              </a:ext>
            </a:extLst>
          </p:cNvPr>
          <p:cNvSpPr>
            <a:spLocks noGrp="1"/>
          </p:cNvSpPr>
          <p:nvPr>
            <p:ph type="body" sz="quarter" idx="54" hasCustomPrompt="1"/>
          </p:nvPr>
        </p:nvSpPr>
        <p:spPr>
          <a:xfrm>
            <a:off x="10344148"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36" name="Text Placeholder 10">
            <a:extLst>
              <a:ext uri="{FF2B5EF4-FFF2-40B4-BE49-F238E27FC236}">
                <a16:creationId xmlns:a16="http://schemas.microsoft.com/office/drawing/2014/main" id="{C33D9234-67AF-4493-9CED-B39D80A70A53}"/>
              </a:ext>
            </a:extLst>
          </p:cNvPr>
          <p:cNvSpPr>
            <a:spLocks noGrp="1"/>
          </p:cNvSpPr>
          <p:nvPr>
            <p:ph type="body" sz="quarter" idx="55" hasCustomPrompt="1"/>
          </p:nvPr>
        </p:nvSpPr>
        <p:spPr>
          <a:xfrm>
            <a:off x="9400114"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37" name="Text Placeholder 10">
            <a:extLst>
              <a:ext uri="{FF2B5EF4-FFF2-40B4-BE49-F238E27FC236}">
                <a16:creationId xmlns:a16="http://schemas.microsoft.com/office/drawing/2014/main" id="{98549725-B11A-4C4E-8DBF-F00E575D61D8}"/>
              </a:ext>
            </a:extLst>
          </p:cNvPr>
          <p:cNvSpPr>
            <a:spLocks noGrp="1"/>
          </p:cNvSpPr>
          <p:nvPr>
            <p:ph type="body" sz="quarter" idx="56" hasCustomPrompt="1"/>
          </p:nvPr>
        </p:nvSpPr>
        <p:spPr>
          <a:xfrm>
            <a:off x="9872131" y="3597398"/>
            <a:ext cx="377825" cy="201776"/>
          </a:xfrm>
        </p:spPr>
        <p:txBody>
          <a:bodyPr/>
          <a:lstStyle>
            <a:lvl1pPr marL="0" indent="0" algn="ctr">
              <a:buNone/>
              <a:defRPr sz="1200">
                <a:solidFill>
                  <a:schemeClr val="tx1">
                    <a:lumMod val="50000"/>
                    <a:lumOff val="50000"/>
                  </a:schemeClr>
                </a:solidFill>
              </a:defRPr>
            </a:lvl1pPr>
          </a:lstStyle>
          <a:p>
            <a:pPr lvl="0"/>
            <a:r>
              <a:rPr lang="en-US" noProof="0"/>
              <a:t>MM</a:t>
            </a:r>
          </a:p>
        </p:txBody>
      </p:sp>
      <p:sp>
        <p:nvSpPr>
          <p:cNvPr id="40" name="Text Placeholder 3">
            <a:extLst>
              <a:ext uri="{FF2B5EF4-FFF2-40B4-BE49-F238E27FC236}">
                <a16:creationId xmlns:a16="http://schemas.microsoft.com/office/drawing/2014/main" id="{204E7B1E-C17D-4443-B650-E72AD9AA463F}"/>
              </a:ext>
            </a:extLst>
          </p:cNvPr>
          <p:cNvSpPr>
            <a:spLocks noGrp="1"/>
          </p:cNvSpPr>
          <p:nvPr>
            <p:ph type="body" sz="quarter" idx="59" hasCustomPrompt="1"/>
          </p:nvPr>
        </p:nvSpPr>
        <p:spPr>
          <a:xfrm>
            <a:off x="4606680" y="2190750"/>
            <a:ext cx="1793875" cy="561975"/>
          </a:xfrm>
          <a:solidFill>
            <a:schemeClr val="bg1"/>
          </a:solidFill>
          <a:ln w="3175">
            <a:solidFill>
              <a:schemeClr val="accent1"/>
            </a:solidFill>
          </a:ln>
        </p:spPr>
        <p:txBody>
          <a:bodyPr tIns="36000" anchor="t"/>
          <a:lstStyle>
            <a:lvl1pPr marL="0" indent="0" algn="ctr">
              <a:buNone/>
              <a:defRPr sz="1600"/>
            </a:lvl1pPr>
          </a:lstStyle>
          <a:p>
            <a:pPr lvl="0"/>
            <a:r>
              <a:rPr lang="en-US" noProof="0"/>
              <a:t>Item Title</a:t>
            </a:r>
          </a:p>
        </p:txBody>
      </p:sp>
      <p:sp>
        <p:nvSpPr>
          <p:cNvPr id="41" name="Text Placeholder 36">
            <a:extLst>
              <a:ext uri="{FF2B5EF4-FFF2-40B4-BE49-F238E27FC236}">
                <a16:creationId xmlns:a16="http://schemas.microsoft.com/office/drawing/2014/main" id="{87DD778A-952C-41DC-A5F9-8023A7099828}"/>
              </a:ext>
            </a:extLst>
          </p:cNvPr>
          <p:cNvSpPr>
            <a:spLocks noGrp="1"/>
          </p:cNvSpPr>
          <p:nvPr>
            <p:ph type="body" sz="quarter" idx="60" hasCustomPrompt="1"/>
          </p:nvPr>
        </p:nvSpPr>
        <p:spPr>
          <a:xfrm>
            <a:off x="4658409" y="2505005"/>
            <a:ext cx="1690417" cy="224670"/>
          </a:xfrm>
        </p:spPr>
        <p:txBody>
          <a:bodyPr/>
          <a:lstStyle>
            <a:lvl1pPr marL="0" indent="0" algn="ctr">
              <a:buNone/>
              <a:defRPr sz="1200">
                <a:solidFill>
                  <a:schemeClr val="tx1">
                    <a:lumMod val="50000"/>
                    <a:lumOff val="50000"/>
                  </a:schemeClr>
                </a:solidFill>
              </a:defRPr>
            </a:lvl1pPr>
          </a:lstStyle>
          <a:p>
            <a:pPr lvl="0"/>
            <a:r>
              <a:rPr lang="en-US" noProof="0"/>
              <a:t>Month, Year</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38" name="Slide Number Placeholder 6">
            <a:extLst>
              <a:ext uri="{FF2B5EF4-FFF2-40B4-BE49-F238E27FC236}">
                <a16:creationId xmlns:a16="http://schemas.microsoft.com/office/drawing/2014/main" id="{C4B93A79-C848-FB4C-BF10-00BE7B66F061}"/>
              </a:ext>
            </a:extLst>
          </p:cNvPr>
          <p:cNvSpPr>
            <a:spLocks noGrp="1"/>
          </p:cNvSpPr>
          <p:nvPr>
            <p:ph type="sldNum" sz="quarter" idx="61"/>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3514482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am 3 Member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a:xfrm>
            <a:off x="432000" y="432000"/>
            <a:ext cx="10143235" cy="432000"/>
          </a:xfrm>
        </p:spPr>
        <p:txBody>
          <a:bodyPr/>
          <a:lstStyle>
            <a:lvl1pPr>
              <a:defRPr>
                <a:solidFill>
                  <a:schemeClr val="tx1">
                    <a:lumMod val="75000"/>
                    <a:lumOff val="25000"/>
                  </a:schemeClr>
                </a:solidFill>
              </a:defRPr>
            </a:lvl1pPr>
          </a:lstStyle>
          <a:p>
            <a:r>
              <a:rPr lang="en-US" noProof="0"/>
              <a:t>Click to edit Master title style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5" name="Text Placeholder 4">
            <a:extLst>
              <a:ext uri="{FF2B5EF4-FFF2-40B4-BE49-F238E27FC236}">
                <a16:creationId xmlns:a16="http://schemas.microsoft.com/office/drawing/2014/main" id="{D52B871F-F800-4B02-8408-FF5D438CFEC4}"/>
              </a:ext>
            </a:extLst>
          </p:cNvPr>
          <p:cNvSpPr>
            <a:spLocks noGrp="1"/>
          </p:cNvSpPr>
          <p:nvPr>
            <p:ph type="body" sz="quarter" idx="13" hasCustomPrompt="1"/>
          </p:nvPr>
        </p:nvSpPr>
        <p:spPr>
          <a:xfrm>
            <a:off x="431800" y="1008000"/>
            <a:ext cx="10144125" cy="252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8" name="Picture Placeholder 4">
            <a:extLst>
              <a:ext uri="{FF2B5EF4-FFF2-40B4-BE49-F238E27FC236}">
                <a16:creationId xmlns:a16="http://schemas.microsoft.com/office/drawing/2014/main" id="{EC13E70C-589A-40D0-83ED-C913136ACD7E}"/>
              </a:ext>
            </a:extLst>
          </p:cNvPr>
          <p:cNvSpPr>
            <a:spLocks noGrp="1"/>
          </p:cNvSpPr>
          <p:nvPr>
            <p:ph type="pic" sz="quarter" idx="14" hasCustomPrompt="1"/>
          </p:nvPr>
        </p:nvSpPr>
        <p:spPr>
          <a:xfrm>
            <a:off x="431800" y="1952049"/>
            <a:ext cx="1476951" cy="1476951"/>
          </a:xfrm>
          <a:solidFill>
            <a:schemeClr val="bg1">
              <a:lumMod val="95000"/>
              <a:alpha val="70000"/>
            </a:schemeClr>
          </a:solidFill>
          <a:ln w="12700" cap="flat">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Insert or Drag and Drop Image Here</a:t>
            </a:r>
          </a:p>
        </p:txBody>
      </p:sp>
      <p:sp>
        <p:nvSpPr>
          <p:cNvPr id="39" name="Text Placeholder 8">
            <a:extLst>
              <a:ext uri="{FF2B5EF4-FFF2-40B4-BE49-F238E27FC236}">
                <a16:creationId xmlns:a16="http://schemas.microsoft.com/office/drawing/2014/main" id="{A975B89D-7E01-4CB2-ABC7-5CFAB076441A}"/>
              </a:ext>
            </a:extLst>
          </p:cNvPr>
          <p:cNvSpPr>
            <a:spLocks noGrp="1"/>
          </p:cNvSpPr>
          <p:nvPr>
            <p:ph type="body" sz="quarter" idx="15" hasCustomPrompt="1"/>
          </p:nvPr>
        </p:nvSpPr>
        <p:spPr>
          <a:xfrm>
            <a:off x="431800" y="3557684"/>
            <a:ext cx="2830441" cy="395805"/>
          </a:xfrm>
        </p:spPr>
        <p:txBody>
          <a:bodyPr anchor="b"/>
          <a:lstStyle>
            <a:lvl1pPr marL="0" indent="0" algn="l">
              <a:buFont typeface="Arial" panose="020B0604020202020204" pitchFamily="34" charset="0"/>
              <a:buNone/>
              <a:defRPr sz="2400"/>
            </a:lvl1pPr>
          </a:lstStyle>
          <a:p>
            <a:pPr lvl="0"/>
            <a:r>
              <a:rPr lang="en-US" noProof="0"/>
              <a:t>Name</a:t>
            </a:r>
          </a:p>
        </p:txBody>
      </p:sp>
      <p:sp>
        <p:nvSpPr>
          <p:cNvPr id="42" name="Text Placeholder 10">
            <a:extLst>
              <a:ext uri="{FF2B5EF4-FFF2-40B4-BE49-F238E27FC236}">
                <a16:creationId xmlns:a16="http://schemas.microsoft.com/office/drawing/2014/main" id="{A4230AA3-993A-4092-A471-053453DEF31B}"/>
              </a:ext>
            </a:extLst>
          </p:cNvPr>
          <p:cNvSpPr>
            <a:spLocks noGrp="1"/>
          </p:cNvSpPr>
          <p:nvPr>
            <p:ph type="body" sz="quarter" idx="16" hasCustomPrompt="1"/>
          </p:nvPr>
        </p:nvSpPr>
        <p:spPr>
          <a:xfrm>
            <a:off x="431800" y="4452773"/>
            <a:ext cx="2830441" cy="1250615"/>
          </a:xfrm>
        </p:spPr>
        <p:txBody>
          <a:bodyPr/>
          <a:lstStyle>
            <a:lvl1pPr marL="0" indent="0" algn="l">
              <a:buNone/>
              <a:defRPr sz="1400">
                <a:solidFill>
                  <a:schemeClr val="tx1">
                    <a:lumMod val="50000"/>
                    <a:lumOff val="50000"/>
                  </a:schemeClr>
                </a:solidFill>
              </a:defRPr>
            </a:lvl1pPr>
          </a:lstStyle>
          <a:p>
            <a:pPr lvl="0"/>
            <a:r>
              <a:rPr lang="en-US" noProof="0"/>
              <a:t>Short Bio</a:t>
            </a:r>
          </a:p>
        </p:txBody>
      </p:sp>
      <p:sp>
        <p:nvSpPr>
          <p:cNvPr id="43" name="Text Placeholder 8">
            <a:extLst>
              <a:ext uri="{FF2B5EF4-FFF2-40B4-BE49-F238E27FC236}">
                <a16:creationId xmlns:a16="http://schemas.microsoft.com/office/drawing/2014/main" id="{91052B18-094B-44AE-B97A-C724CAB4A96B}"/>
              </a:ext>
            </a:extLst>
          </p:cNvPr>
          <p:cNvSpPr>
            <a:spLocks noGrp="1"/>
          </p:cNvSpPr>
          <p:nvPr>
            <p:ph type="body" sz="quarter" idx="33" hasCustomPrompt="1"/>
          </p:nvPr>
        </p:nvSpPr>
        <p:spPr>
          <a:xfrm>
            <a:off x="431800" y="4082173"/>
            <a:ext cx="2830441" cy="245885"/>
          </a:xfrm>
        </p:spPr>
        <p:txBody>
          <a:bodyPr/>
          <a:lstStyle>
            <a:lvl1pPr marL="0" indent="0" algn="l">
              <a:buFont typeface="Arial" panose="020B0604020202020204" pitchFamily="34" charset="0"/>
              <a:buNone/>
              <a:defRPr sz="1400">
                <a:solidFill>
                  <a:schemeClr val="bg1">
                    <a:lumMod val="50000"/>
                  </a:schemeClr>
                </a:solidFill>
              </a:defRPr>
            </a:lvl1pPr>
          </a:lstStyle>
          <a:p>
            <a:pPr lvl="0"/>
            <a:r>
              <a:rPr lang="en-US" noProof="0"/>
              <a:t>Title</a:t>
            </a:r>
          </a:p>
        </p:txBody>
      </p:sp>
      <p:sp>
        <p:nvSpPr>
          <p:cNvPr id="44" name="Picture Placeholder 4">
            <a:extLst>
              <a:ext uri="{FF2B5EF4-FFF2-40B4-BE49-F238E27FC236}">
                <a16:creationId xmlns:a16="http://schemas.microsoft.com/office/drawing/2014/main" id="{45BB7166-E008-49D6-8450-A5312FEF5DA3}"/>
              </a:ext>
            </a:extLst>
          </p:cNvPr>
          <p:cNvSpPr>
            <a:spLocks noGrp="1"/>
          </p:cNvSpPr>
          <p:nvPr>
            <p:ph type="pic" sz="quarter" idx="34" hasCustomPrompt="1"/>
          </p:nvPr>
        </p:nvSpPr>
        <p:spPr>
          <a:xfrm>
            <a:off x="4088297" y="1952049"/>
            <a:ext cx="1476951" cy="1476951"/>
          </a:xfrm>
          <a:solidFill>
            <a:schemeClr val="bg1">
              <a:lumMod val="95000"/>
              <a:alpha val="70000"/>
            </a:schemeClr>
          </a:solidFill>
          <a:ln w="12700" cap="flat">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Insert or Drag and Drop Image Here</a:t>
            </a:r>
          </a:p>
        </p:txBody>
      </p:sp>
      <p:sp>
        <p:nvSpPr>
          <p:cNvPr id="45" name="Text Placeholder 8">
            <a:extLst>
              <a:ext uri="{FF2B5EF4-FFF2-40B4-BE49-F238E27FC236}">
                <a16:creationId xmlns:a16="http://schemas.microsoft.com/office/drawing/2014/main" id="{0AE9D0EE-057F-4334-8F2F-646129CE3052}"/>
              </a:ext>
            </a:extLst>
          </p:cNvPr>
          <p:cNvSpPr>
            <a:spLocks noGrp="1"/>
          </p:cNvSpPr>
          <p:nvPr>
            <p:ph type="body" sz="quarter" idx="35" hasCustomPrompt="1"/>
          </p:nvPr>
        </p:nvSpPr>
        <p:spPr>
          <a:xfrm>
            <a:off x="4088297" y="3557684"/>
            <a:ext cx="2830441" cy="395805"/>
          </a:xfrm>
        </p:spPr>
        <p:txBody>
          <a:bodyPr anchor="b"/>
          <a:lstStyle>
            <a:lvl1pPr marL="0" indent="0" algn="l">
              <a:buFont typeface="Arial" panose="020B0604020202020204" pitchFamily="34" charset="0"/>
              <a:buNone/>
              <a:defRPr sz="2400"/>
            </a:lvl1pPr>
          </a:lstStyle>
          <a:p>
            <a:pPr lvl="0"/>
            <a:r>
              <a:rPr lang="en-US" noProof="0"/>
              <a:t>Name</a:t>
            </a:r>
          </a:p>
        </p:txBody>
      </p:sp>
      <p:sp>
        <p:nvSpPr>
          <p:cNvPr id="46" name="Text Placeholder 10">
            <a:extLst>
              <a:ext uri="{FF2B5EF4-FFF2-40B4-BE49-F238E27FC236}">
                <a16:creationId xmlns:a16="http://schemas.microsoft.com/office/drawing/2014/main" id="{63EC5DB9-C6BA-4136-BE69-07558AC30E96}"/>
              </a:ext>
            </a:extLst>
          </p:cNvPr>
          <p:cNvSpPr>
            <a:spLocks noGrp="1"/>
          </p:cNvSpPr>
          <p:nvPr>
            <p:ph type="body" sz="quarter" idx="36" hasCustomPrompt="1"/>
          </p:nvPr>
        </p:nvSpPr>
        <p:spPr>
          <a:xfrm>
            <a:off x="4088297" y="4452773"/>
            <a:ext cx="2830441" cy="1250615"/>
          </a:xfrm>
        </p:spPr>
        <p:txBody>
          <a:bodyPr/>
          <a:lstStyle>
            <a:lvl1pPr marL="0" indent="0" algn="l">
              <a:buNone/>
              <a:defRPr sz="1400">
                <a:solidFill>
                  <a:schemeClr val="tx1">
                    <a:lumMod val="50000"/>
                    <a:lumOff val="50000"/>
                  </a:schemeClr>
                </a:solidFill>
              </a:defRPr>
            </a:lvl1pPr>
          </a:lstStyle>
          <a:p>
            <a:pPr lvl="0"/>
            <a:r>
              <a:rPr lang="en-US" noProof="0"/>
              <a:t>Short Bio</a:t>
            </a:r>
          </a:p>
        </p:txBody>
      </p:sp>
      <p:sp>
        <p:nvSpPr>
          <p:cNvPr id="47" name="Text Placeholder 8">
            <a:extLst>
              <a:ext uri="{FF2B5EF4-FFF2-40B4-BE49-F238E27FC236}">
                <a16:creationId xmlns:a16="http://schemas.microsoft.com/office/drawing/2014/main" id="{99CC3712-4773-4EA8-B93D-6D6062E08631}"/>
              </a:ext>
            </a:extLst>
          </p:cNvPr>
          <p:cNvSpPr>
            <a:spLocks noGrp="1"/>
          </p:cNvSpPr>
          <p:nvPr>
            <p:ph type="body" sz="quarter" idx="37" hasCustomPrompt="1"/>
          </p:nvPr>
        </p:nvSpPr>
        <p:spPr>
          <a:xfrm>
            <a:off x="4088297" y="4082173"/>
            <a:ext cx="2830441" cy="245885"/>
          </a:xfrm>
        </p:spPr>
        <p:txBody>
          <a:bodyPr/>
          <a:lstStyle>
            <a:lvl1pPr marL="0" indent="0" algn="l">
              <a:buFont typeface="Arial" panose="020B0604020202020204" pitchFamily="34" charset="0"/>
              <a:buNone/>
              <a:defRPr sz="1400">
                <a:solidFill>
                  <a:schemeClr val="bg1">
                    <a:lumMod val="50000"/>
                  </a:schemeClr>
                </a:solidFill>
              </a:defRPr>
            </a:lvl1pPr>
          </a:lstStyle>
          <a:p>
            <a:pPr lvl="0"/>
            <a:r>
              <a:rPr lang="en-US" noProof="0"/>
              <a:t>Title</a:t>
            </a:r>
          </a:p>
        </p:txBody>
      </p:sp>
      <p:sp>
        <p:nvSpPr>
          <p:cNvPr id="48" name="Picture Placeholder 4">
            <a:extLst>
              <a:ext uri="{FF2B5EF4-FFF2-40B4-BE49-F238E27FC236}">
                <a16:creationId xmlns:a16="http://schemas.microsoft.com/office/drawing/2014/main" id="{B8CCF0D9-2E35-46E1-9212-1B3509896D23}"/>
              </a:ext>
            </a:extLst>
          </p:cNvPr>
          <p:cNvSpPr>
            <a:spLocks noGrp="1"/>
          </p:cNvSpPr>
          <p:nvPr>
            <p:ph type="pic" sz="quarter" idx="38" hasCustomPrompt="1"/>
          </p:nvPr>
        </p:nvSpPr>
        <p:spPr>
          <a:xfrm>
            <a:off x="7744794" y="1952049"/>
            <a:ext cx="1476951" cy="1476951"/>
          </a:xfrm>
          <a:solidFill>
            <a:schemeClr val="bg1">
              <a:lumMod val="95000"/>
              <a:alpha val="70000"/>
            </a:schemeClr>
          </a:solidFill>
          <a:ln w="12700" cap="flat">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Insert or Drag and Drop Image Here</a:t>
            </a:r>
          </a:p>
        </p:txBody>
      </p:sp>
      <p:sp>
        <p:nvSpPr>
          <p:cNvPr id="49" name="Text Placeholder 8">
            <a:extLst>
              <a:ext uri="{FF2B5EF4-FFF2-40B4-BE49-F238E27FC236}">
                <a16:creationId xmlns:a16="http://schemas.microsoft.com/office/drawing/2014/main" id="{D919871E-8721-4C49-8AB2-C0D348DAFA5B}"/>
              </a:ext>
            </a:extLst>
          </p:cNvPr>
          <p:cNvSpPr>
            <a:spLocks noGrp="1"/>
          </p:cNvSpPr>
          <p:nvPr>
            <p:ph type="body" sz="quarter" idx="39" hasCustomPrompt="1"/>
          </p:nvPr>
        </p:nvSpPr>
        <p:spPr>
          <a:xfrm>
            <a:off x="7744794" y="3557684"/>
            <a:ext cx="2830441" cy="395805"/>
          </a:xfrm>
        </p:spPr>
        <p:txBody>
          <a:bodyPr anchor="b"/>
          <a:lstStyle>
            <a:lvl1pPr marL="0" indent="0" algn="l">
              <a:buFont typeface="Arial" panose="020B0604020202020204" pitchFamily="34" charset="0"/>
              <a:buNone/>
              <a:defRPr sz="2400"/>
            </a:lvl1pPr>
          </a:lstStyle>
          <a:p>
            <a:pPr lvl="0"/>
            <a:r>
              <a:rPr lang="en-US" noProof="0"/>
              <a:t>Name</a:t>
            </a:r>
          </a:p>
        </p:txBody>
      </p:sp>
      <p:sp>
        <p:nvSpPr>
          <p:cNvPr id="50" name="Text Placeholder 10">
            <a:extLst>
              <a:ext uri="{FF2B5EF4-FFF2-40B4-BE49-F238E27FC236}">
                <a16:creationId xmlns:a16="http://schemas.microsoft.com/office/drawing/2014/main" id="{7D780DEF-5C9E-4113-965F-1F5355E35E52}"/>
              </a:ext>
            </a:extLst>
          </p:cNvPr>
          <p:cNvSpPr>
            <a:spLocks noGrp="1"/>
          </p:cNvSpPr>
          <p:nvPr>
            <p:ph type="body" sz="quarter" idx="40" hasCustomPrompt="1"/>
          </p:nvPr>
        </p:nvSpPr>
        <p:spPr>
          <a:xfrm>
            <a:off x="7744794" y="4452773"/>
            <a:ext cx="2830441" cy="1250615"/>
          </a:xfrm>
        </p:spPr>
        <p:txBody>
          <a:bodyPr/>
          <a:lstStyle>
            <a:lvl1pPr marL="0" indent="0" algn="l">
              <a:buNone/>
              <a:defRPr sz="1400">
                <a:solidFill>
                  <a:schemeClr val="tx1">
                    <a:lumMod val="50000"/>
                    <a:lumOff val="50000"/>
                  </a:schemeClr>
                </a:solidFill>
              </a:defRPr>
            </a:lvl1pPr>
          </a:lstStyle>
          <a:p>
            <a:pPr lvl="0"/>
            <a:r>
              <a:rPr lang="en-US" noProof="0"/>
              <a:t>Short Bio</a:t>
            </a:r>
          </a:p>
        </p:txBody>
      </p:sp>
      <p:sp>
        <p:nvSpPr>
          <p:cNvPr id="51" name="Text Placeholder 8">
            <a:extLst>
              <a:ext uri="{FF2B5EF4-FFF2-40B4-BE49-F238E27FC236}">
                <a16:creationId xmlns:a16="http://schemas.microsoft.com/office/drawing/2014/main" id="{3BC28981-C986-493A-8659-FAE5C4402348}"/>
              </a:ext>
            </a:extLst>
          </p:cNvPr>
          <p:cNvSpPr>
            <a:spLocks noGrp="1"/>
          </p:cNvSpPr>
          <p:nvPr>
            <p:ph type="body" sz="quarter" idx="41" hasCustomPrompt="1"/>
          </p:nvPr>
        </p:nvSpPr>
        <p:spPr>
          <a:xfrm>
            <a:off x="7744794" y="4082173"/>
            <a:ext cx="2830441" cy="245885"/>
          </a:xfrm>
        </p:spPr>
        <p:txBody>
          <a:bodyPr/>
          <a:lstStyle>
            <a:lvl1pPr marL="0" indent="0" algn="l">
              <a:buFont typeface="Arial" panose="020B0604020202020204" pitchFamily="34" charset="0"/>
              <a:buNone/>
              <a:defRPr sz="1400">
                <a:solidFill>
                  <a:schemeClr val="bg1">
                    <a:lumMod val="50000"/>
                  </a:schemeClr>
                </a:solidFill>
              </a:defRPr>
            </a:lvl1pPr>
          </a:lstStyle>
          <a:p>
            <a:pPr lvl="0"/>
            <a:r>
              <a:rPr lang="en-US" noProof="0"/>
              <a:t>Title</a:t>
            </a:r>
          </a:p>
        </p:txBody>
      </p:sp>
      <p:sp>
        <p:nvSpPr>
          <p:cNvPr id="18" name="Slide Number Placeholder 6">
            <a:extLst>
              <a:ext uri="{FF2B5EF4-FFF2-40B4-BE49-F238E27FC236}">
                <a16:creationId xmlns:a16="http://schemas.microsoft.com/office/drawing/2014/main" id="{AE8F62FC-AFDE-3E45-856E-4C504FC42FEC}"/>
              </a:ext>
            </a:extLst>
          </p:cNvPr>
          <p:cNvSpPr>
            <a:spLocks noGrp="1"/>
          </p:cNvSpPr>
          <p:nvPr>
            <p:ph type="sldNum" sz="quarter" idx="42"/>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33062092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am 6 Member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a:xfrm>
            <a:off x="432000" y="432000"/>
            <a:ext cx="10143235" cy="432000"/>
          </a:xfrm>
        </p:spPr>
        <p:txBody>
          <a:bodyPr/>
          <a:lstStyle>
            <a:lvl1pPr>
              <a:defRPr>
                <a:solidFill>
                  <a:schemeClr val="tx1">
                    <a:lumMod val="75000"/>
                    <a:lumOff val="25000"/>
                  </a:schemeClr>
                </a:solidFill>
              </a:defRPr>
            </a:lvl1pPr>
          </a:lstStyle>
          <a:p>
            <a:r>
              <a:rPr lang="en-US" noProof="0"/>
              <a:t>Click to edit Master title style</a:t>
            </a:r>
          </a:p>
        </p:txBody>
      </p:sp>
      <p:sp>
        <p:nvSpPr>
          <p:cNvPr id="5" name="Text Placeholder 4">
            <a:extLst>
              <a:ext uri="{FF2B5EF4-FFF2-40B4-BE49-F238E27FC236}">
                <a16:creationId xmlns:a16="http://schemas.microsoft.com/office/drawing/2014/main" id="{D52B871F-F800-4B02-8408-FF5D438CFEC4}"/>
              </a:ext>
            </a:extLst>
          </p:cNvPr>
          <p:cNvSpPr>
            <a:spLocks noGrp="1"/>
          </p:cNvSpPr>
          <p:nvPr>
            <p:ph type="body" sz="quarter" idx="13" hasCustomPrompt="1"/>
          </p:nvPr>
        </p:nvSpPr>
        <p:spPr>
          <a:xfrm>
            <a:off x="431800" y="1008000"/>
            <a:ext cx="10144125" cy="252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28" name="Picture Placeholder 15">
            <a:extLst>
              <a:ext uri="{FF2B5EF4-FFF2-40B4-BE49-F238E27FC236}">
                <a16:creationId xmlns:a16="http://schemas.microsoft.com/office/drawing/2014/main" id="{12424001-B070-42CA-89F1-75B99FC8EDEF}"/>
              </a:ext>
            </a:extLst>
          </p:cNvPr>
          <p:cNvSpPr>
            <a:spLocks noGrp="1"/>
          </p:cNvSpPr>
          <p:nvPr>
            <p:ph type="pic" sz="quarter" idx="41"/>
          </p:nvPr>
        </p:nvSpPr>
        <p:spPr>
          <a:xfrm>
            <a:off x="492656" y="2256300"/>
            <a:ext cx="1217130" cy="1217130"/>
          </a:xfrm>
          <a:noFill/>
          <a:ln w="12700"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a:t>Click icon to add picture</a:t>
            </a:r>
            <a:endParaRPr lang="en-US" noProof="0" dirty="0"/>
          </a:p>
        </p:txBody>
      </p:sp>
      <p:sp>
        <p:nvSpPr>
          <p:cNvPr id="18" name="Text Placeholder 8">
            <a:extLst>
              <a:ext uri="{FF2B5EF4-FFF2-40B4-BE49-F238E27FC236}">
                <a16:creationId xmlns:a16="http://schemas.microsoft.com/office/drawing/2014/main" id="{CCB83A93-C7AE-47A8-B9E0-8263B17F95ED}"/>
              </a:ext>
            </a:extLst>
          </p:cNvPr>
          <p:cNvSpPr>
            <a:spLocks noGrp="1"/>
          </p:cNvSpPr>
          <p:nvPr>
            <p:ph type="body" sz="quarter" idx="17" hasCustomPrompt="1"/>
          </p:nvPr>
        </p:nvSpPr>
        <p:spPr>
          <a:xfrm>
            <a:off x="1867409" y="2418150"/>
            <a:ext cx="1572736" cy="656544"/>
          </a:xfrm>
        </p:spPr>
        <p:txBody>
          <a:bodyPr tIns="0" bIns="0" anchor="b"/>
          <a:lstStyle>
            <a:lvl1pPr marL="0" indent="0" algn="l">
              <a:buFont typeface="Arial" panose="020B0604020202020204" pitchFamily="34" charset="0"/>
              <a:buNone/>
              <a:defRPr sz="2400"/>
            </a:lvl1pPr>
          </a:lstStyle>
          <a:p>
            <a:pPr lvl="0"/>
            <a:r>
              <a:rPr lang="en-US" noProof="0"/>
              <a:t>Full Name</a:t>
            </a:r>
          </a:p>
        </p:txBody>
      </p:sp>
      <p:sp>
        <p:nvSpPr>
          <p:cNvPr id="19" name="Text Placeholder 10">
            <a:extLst>
              <a:ext uri="{FF2B5EF4-FFF2-40B4-BE49-F238E27FC236}">
                <a16:creationId xmlns:a16="http://schemas.microsoft.com/office/drawing/2014/main" id="{39B06680-6760-4677-A285-43552615E9EA}"/>
              </a:ext>
            </a:extLst>
          </p:cNvPr>
          <p:cNvSpPr>
            <a:spLocks noGrp="1"/>
          </p:cNvSpPr>
          <p:nvPr>
            <p:ph type="body" sz="quarter" idx="18" hasCustomPrompt="1"/>
          </p:nvPr>
        </p:nvSpPr>
        <p:spPr>
          <a:xfrm>
            <a:off x="1883223" y="3118312"/>
            <a:ext cx="1572736" cy="355118"/>
          </a:xfrm>
        </p:spPr>
        <p:txBody>
          <a:bodyPr/>
          <a:lstStyle>
            <a:lvl1pPr marL="0" indent="0" algn="l">
              <a:buNone/>
              <a:defRPr sz="1400">
                <a:solidFill>
                  <a:schemeClr val="tx1">
                    <a:lumMod val="50000"/>
                    <a:lumOff val="50000"/>
                  </a:schemeClr>
                </a:solidFill>
              </a:defRPr>
            </a:lvl1pPr>
          </a:lstStyle>
          <a:p>
            <a:pPr lvl="0"/>
            <a:r>
              <a:rPr lang="en-US" noProof="0"/>
              <a:t>Bullet Description</a:t>
            </a:r>
          </a:p>
        </p:txBody>
      </p:sp>
      <p:sp>
        <p:nvSpPr>
          <p:cNvPr id="29" name="Picture Placeholder 15">
            <a:extLst>
              <a:ext uri="{FF2B5EF4-FFF2-40B4-BE49-F238E27FC236}">
                <a16:creationId xmlns:a16="http://schemas.microsoft.com/office/drawing/2014/main" id="{06D803D4-7F73-49F7-9CC0-E376C2AB01D5}"/>
              </a:ext>
            </a:extLst>
          </p:cNvPr>
          <p:cNvSpPr>
            <a:spLocks noGrp="1"/>
          </p:cNvSpPr>
          <p:nvPr>
            <p:ph type="pic" sz="quarter" idx="42"/>
          </p:nvPr>
        </p:nvSpPr>
        <p:spPr>
          <a:xfrm>
            <a:off x="4060200" y="2256300"/>
            <a:ext cx="1217130" cy="1217130"/>
          </a:xfrm>
          <a:noFill/>
          <a:ln w="12700" cap="sq">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a:t>Click icon to add picture</a:t>
            </a:r>
            <a:endParaRPr lang="en-US" noProof="0" dirty="0"/>
          </a:p>
        </p:txBody>
      </p:sp>
      <p:sp>
        <p:nvSpPr>
          <p:cNvPr id="36" name="Text Placeholder 8">
            <a:extLst>
              <a:ext uri="{FF2B5EF4-FFF2-40B4-BE49-F238E27FC236}">
                <a16:creationId xmlns:a16="http://schemas.microsoft.com/office/drawing/2014/main" id="{699E3971-F6B4-4373-8EB1-BC6983DD8270}"/>
              </a:ext>
            </a:extLst>
          </p:cNvPr>
          <p:cNvSpPr>
            <a:spLocks noGrp="1"/>
          </p:cNvSpPr>
          <p:nvPr>
            <p:ph type="body" sz="quarter" idx="49" hasCustomPrompt="1"/>
          </p:nvPr>
        </p:nvSpPr>
        <p:spPr>
          <a:xfrm>
            <a:off x="5434954" y="2418150"/>
            <a:ext cx="1572736" cy="656544"/>
          </a:xfrm>
        </p:spPr>
        <p:txBody>
          <a:bodyPr tIns="0" bIns="0" anchor="b"/>
          <a:lstStyle>
            <a:lvl1pPr marL="0" indent="0" algn="l">
              <a:buFont typeface="Arial" panose="020B0604020202020204" pitchFamily="34" charset="0"/>
              <a:buNone/>
              <a:defRPr sz="2400"/>
            </a:lvl1pPr>
          </a:lstStyle>
          <a:p>
            <a:pPr lvl="0"/>
            <a:r>
              <a:rPr lang="en-US" noProof="0"/>
              <a:t>Full Name</a:t>
            </a:r>
          </a:p>
        </p:txBody>
      </p:sp>
      <p:sp>
        <p:nvSpPr>
          <p:cNvPr id="37" name="Text Placeholder 10">
            <a:extLst>
              <a:ext uri="{FF2B5EF4-FFF2-40B4-BE49-F238E27FC236}">
                <a16:creationId xmlns:a16="http://schemas.microsoft.com/office/drawing/2014/main" id="{3DF8F758-B96D-49B8-83B7-07FA39EFE0AB}"/>
              </a:ext>
            </a:extLst>
          </p:cNvPr>
          <p:cNvSpPr>
            <a:spLocks noGrp="1"/>
          </p:cNvSpPr>
          <p:nvPr>
            <p:ph type="body" sz="quarter" idx="50" hasCustomPrompt="1"/>
          </p:nvPr>
        </p:nvSpPr>
        <p:spPr>
          <a:xfrm>
            <a:off x="5442861" y="3118312"/>
            <a:ext cx="1572736" cy="355118"/>
          </a:xfrm>
        </p:spPr>
        <p:txBody>
          <a:bodyPr/>
          <a:lstStyle>
            <a:lvl1pPr marL="0" indent="0" algn="l">
              <a:buNone/>
              <a:defRPr sz="1400">
                <a:solidFill>
                  <a:schemeClr val="tx1">
                    <a:lumMod val="50000"/>
                    <a:lumOff val="50000"/>
                  </a:schemeClr>
                </a:solidFill>
              </a:defRPr>
            </a:lvl1pPr>
          </a:lstStyle>
          <a:p>
            <a:pPr lvl="0"/>
            <a:r>
              <a:rPr lang="en-US" noProof="0"/>
              <a:t>Bullet Description</a:t>
            </a:r>
          </a:p>
        </p:txBody>
      </p:sp>
      <p:sp>
        <p:nvSpPr>
          <p:cNvPr id="30" name="Picture Placeholder 15">
            <a:extLst>
              <a:ext uri="{FF2B5EF4-FFF2-40B4-BE49-F238E27FC236}">
                <a16:creationId xmlns:a16="http://schemas.microsoft.com/office/drawing/2014/main" id="{55A4F561-30F1-443F-9FFB-05E1EC71524E}"/>
              </a:ext>
            </a:extLst>
          </p:cNvPr>
          <p:cNvSpPr>
            <a:spLocks noGrp="1"/>
          </p:cNvSpPr>
          <p:nvPr>
            <p:ph type="pic" sz="quarter" idx="43"/>
          </p:nvPr>
        </p:nvSpPr>
        <p:spPr>
          <a:xfrm>
            <a:off x="7627744" y="2256300"/>
            <a:ext cx="1217130" cy="1217130"/>
          </a:xfrm>
          <a:noFill/>
          <a:ln w="12700" cap="sq">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a:t>Click icon to add picture</a:t>
            </a:r>
            <a:endParaRPr lang="en-US" noProof="0" dirty="0"/>
          </a:p>
        </p:txBody>
      </p:sp>
      <p:sp>
        <p:nvSpPr>
          <p:cNvPr id="40" name="Text Placeholder 8">
            <a:extLst>
              <a:ext uri="{FF2B5EF4-FFF2-40B4-BE49-F238E27FC236}">
                <a16:creationId xmlns:a16="http://schemas.microsoft.com/office/drawing/2014/main" id="{DE4E9879-1917-4C45-A8A2-C6A2856F5F24}"/>
              </a:ext>
            </a:extLst>
          </p:cNvPr>
          <p:cNvSpPr>
            <a:spLocks noGrp="1"/>
          </p:cNvSpPr>
          <p:nvPr>
            <p:ph type="body" sz="quarter" idx="51" hasCustomPrompt="1"/>
          </p:nvPr>
        </p:nvSpPr>
        <p:spPr>
          <a:xfrm>
            <a:off x="9002499" y="2418150"/>
            <a:ext cx="1572736" cy="656544"/>
          </a:xfrm>
        </p:spPr>
        <p:txBody>
          <a:bodyPr tIns="0" bIns="0" anchor="b"/>
          <a:lstStyle>
            <a:lvl1pPr marL="0" indent="0" algn="l">
              <a:buFont typeface="Arial" panose="020B0604020202020204" pitchFamily="34" charset="0"/>
              <a:buNone/>
              <a:defRPr sz="2400"/>
            </a:lvl1pPr>
          </a:lstStyle>
          <a:p>
            <a:pPr lvl="0"/>
            <a:r>
              <a:rPr lang="en-US" noProof="0"/>
              <a:t>Full Name</a:t>
            </a:r>
          </a:p>
        </p:txBody>
      </p:sp>
      <p:sp>
        <p:nvSpPr>
          <p:cNvPr id="41" name="Text Placeholder 10">
            <a:extLst>
              <a:ext uri="{FF2B5EF4-FFF2-40B4-BE49-F238E27FC236}">
                <a16:creationId xmlns:a16="http://schemas.microsoft.com/office/drawing/2014/main" id="{80B361D9-9110-42D7-8F62-08046E843CF1}"/>
              </a:ext>
            </a:extLst>
          </p:cNvPr>
          <p:cNvSpPr>
            <a:spLocks noGrp="1"/>
          </p:cNvSpPr>
          <p:nvPr>
            <p:ph type="body" sz="quarter" idx="52" hasCustomPrompt="1"/>
          </p:nvPr>
        </p:nvSpPr>
        <p:spPr>
          <a:xfrm>
            <a:off x="9002499" y="3118312"/>
            <a:ext cx="1572736" cy="355118"/>
          </a:xfrm>
        </p:spPr>
        <p:txBody>
          <a:bodyPr/>
          <a:lstStyle>
            <a:lvl1pPr marL="0" indent="0" algn="l">
              <a:buNone/>
              <a:defRPr sz="1400">
                <a:solidFill>
                  <a:schemeClr val="tx1">
                    <a:lumMod val="50000"/>
                    <a:lumOff val="50000"/>
                  </a:schemeClr>
                </a:solidFill>
              </a:defRPr>
            </a:lvl1pPr>
          </a:lstStyle>
          <a:p>
            <a:pPr lvl="0"/>
            <a:r>
              <a:rPr lang="en-US" noProof="0"/>
              <a:t>Bullet Description</a:t>
            </a:r>
          </a:p>
        </p:txBody>
      </p:sp>
      <p:sp>
        <p:nvSpPr>
          <p:cNvPr id="54" name="Picture Placeholder 15">
            <a:extLst>
              <a:ext uri="{FF2B5EF4-FFF2-40B4-BE49-F238E27FC236}">
                <a16:creationId xmlns:a16="http://schemas.microsoft.com/office/drawing/2014/main" id="{E9836B2F-D2CC-4A47-A3FE-016E92B80252}"/>
              </a:ext>
            </a:extLst>
          </p:cNvPr>
          <p:cNvSpPr>
            <a:spLocks noGrp="1"/>
          </p:cNvSpPr>
          <p:nvPr>
            <p:ph type="pic" sz="quarter" idx="55"/>
          </p:nvPr>
        </p:nvSpPr>
        <p:spPr>
          <a:xfrm>
            <a:off x="492656" y="4023015"/>
            <a:ext cx="1217130" cy="1217130"/>
          </a:xfrm>
          <a:noFill/>
          <a:ln w="12700" cap="sq">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a:t>Click icon to add picture</a:t>
            </a:r>
            <a:endParaRPr lang="en-US" noProof="0" dirty="0"/>
          </a:p>
        </p:txBody>
      </p:sp>
      <p:sp>
        <p:nvSpPr>
          <p:cNvPr id="52" name="Text Placeholder 8">
            <a:extLst>
              <a:ext uri="{FF2B5EF4-FFF2-40B4-BE49-F238E27FC236}">
                <a16:creationId xmlns:a16="http://schemas.microsoft.com/office/drawing/2014/main" id="{DF76BDBD-A22E-4EFB-A3D1-749F2F3F7894}"/>
              </a:ext>
            </a:extLst>
          </p:cNvPr>
          <p:cNvSpPr>
            <a:spLocks noGrp="1"/>
          </p:cNvSpPr>
          <p:nvPr>
            <p:ph type="body" sz="quarter" idx="53" hasCustomPrompt="1"/>
          </p:nvPr>
        </p:nvSpPr>
        <p:spPr>
          <a:xfrm>
            <a:off x="1867409" y="4184865"/>
            <a:ext cx="1572736" cy="656544"/>
          </a:xfrm>
        </p:spPr>
        <p:txBody>
          <a:bodyPr tIns="0" bIns="0" anchor="b"/>
          <a:lstStyle>
            <a:lvl1pPr marL="0" indent="0" algn="l">
              <a:buFont typeface="Arial" panose="020B0604020202020204" pitchFamily="34" charset="0"/>
              <a:buNone/>
              <a:defRPr sz="2400"/>
            </a:lvl1pPr>
          </a:lstStyle>
          <a:p>
            <a:pPr lvl="0"/>
            <a:r>
              <a:rPr lang="en-US" noProof="0"/>
              <a:t>Full Name</a:t>
            </a:r>
          </a:p>
        </p:txBody>
      </p:sp>
      <p:sp>
        <p:nvSpPr>
          <p:cNvPr id="53" name="Text Placeholder 10">
            <a:extLst>
              <a:ext uri="{FF2B5EF4-FFF2-40B4-BE49-F238E27FC236}">
                <a16:creationId xmlns:a16="http://schemas.microsoft.com/office/drawing/2014/main" id="{24F46B22-F83C-498E-920C-FE194F8F2E56}"/>
              </a:ext>
            </a:extLst>
          </p:cNvPr>
          <p:cNvSpPr>
            <a:spLocks noGrp="1"/>
          </p:cNvSpPr>
          <p:nvPr>
            <p:ph type="body" sz="quarter" idx="54" hasCustomPrompt="1"/>
          </p:nvPr>
        </p:nvSpPr>
        <p:spPr>
          <a:xfrm>
            <a:off x="1883223" y="4885027"/>
            <a:ext cx="1572736" cy="355118"/>
          </a:xfrm>
        </p:spPr>
        <p:txBody>
          <a:bodyPr/>
          <a:lstStyle>
            <a:lvl1pPr marL="0" indent="0" algn="l">
              <a:buNone/>
              <a:defRPr sz="1400">
                <a:solidFill>
                  <a:schemeClr val="tx1">
                    <a:lumMod val="50000"/>
                    <a:lumOff val="50000"/>
                  </a:schemeClr>
                </a:solidFill>
              </a:defRPr>
            </a:lvl1pPr>
          </a:lstStyle>
          <a:p>
            <a:pPr lvl="0"/>
            <a:r>
              <a:rPr lang="en-US" noProof="0"/>
              <a:t>Bullet Description</a:t>
            </a:r>
          </a:p>
        </p:txBody>
      </p:sp>
      <p:sp>
        <p:nvSpPr>
          <p:cNvPr id="55" name="Picture Placeholder 15">
            <a:extLst>
              <a:ext uri="{FF2B5EF4-FFF2-40B4-BE49-F238E27FC236}">
                <a16:creationId xmlns:a16="http://schemas.microsoft.com/office/drawing/2014/main" id="{02EC6DDF-472F-47FF-AB50-84DEB99BB340}"/>
              </a:ext>
            </a:extLst>
          </p:cNvPr>
          <p:cNvSpPr>
            <a:spLocks noGrp="1"/>
          </p:cNvSpPr>
          <p:nvPr>
            <p:ph type="pic" sz="quarter" idx="56"/>
          </p:nvPr>
        </p:nvSpPr>
        <p:spPr>
          <a:xfrm>
            <a:off x="4060200" y="4023015"/>
            <a:ext cx="1217130" cy="1217130"/>
          </a:xfrm>
          <a:noFill/>
          <a:ln w="12700" cap="sq">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a:t>Click icon to add picture</a:t>
            </a:r>
            <a:endParaRPr lang="en-US" noProof="0" dirty="0"/>
          </a:p>
        </p:txBody>
      </p:sp>
      <p:sp>
        <p:nvSpPr>
          <p:cNvPr id="57" name="Text Placeholder 8">
            <a:extLst>
              <a:ext uri="{FF2B5EF4-FFF2-40B4-BE49-F238E27FC236}">
                <a16:creationId xmlns:a16="http://schemas.microsoft.com/office/drawing/2014/main" id="{AF5761D3-6448-4A50-A12B-FA61DEC69082}"/>
              </a:ext>
            </a:extLst>
          </p:cNvPr>
          <p:cNvSpPr>
            <a:spLocks noGrp="1"/>
          </p:cNvSpPr>
          <p:nvPr>
            <p:ph type="body" sz="quarter" idx="58" hasCustomPrompt="1"/>
          </p:nvPr>
        </p:nvSpPr>
        <p:spPr>
          <a:xfrm>
            <a:off x="5434954" y="4184865"/>
            <a:ext cx="1572736" cy="656544"/>
          </a:xfrm>
        </p:spPr>
        <p:txBody>
          <a:bodyPr tIns="0" bIns="0" anchor="b"/>
          <a:lstStyle>
            <a:lvl1pPr marL="0" indent="0" algn="l">
              <a:buFont typeface="Arial" panose="020B0604020202020204" pitchFamily="34" charset="0"/>
              <a:buNone/>
              <a:defRPr sz="2400"/>
            </a:lvl1pPr>
          </a:lstStyle>
          <a:p>
            <a:pPr lvl="0"/>
            <a:r>
              <a:rPr lang="en-US" noProof="0"/>
              <a:t>Full Name</a:t>
            </a:r>
          </a:p>
        </p:txBody>
      </p:sp>
      <p:sp>
        <p:nvSpPr>
          <p:cNvPr id="58" name="Text Placeholder 10">
            <a:extLst>
              <a:ext uri="{FF2B5EF4-FFF2-40B4-BE49-F238E27FC236}">
                <a16:creationId xmlns:a16="http://schemas.microsoft.com/office/drawing/2014/main" id="{9614D939-F32E-421B-AA15-1AAE280558C2}"/>
              </a:ext>
            </a:extLst>
          </p:cNvPr>
          <p:cNvSpPr>
            <a:spLocks noGrp="1"/>
          </p:cNvSpPr>
          <p:nvPr>
            <p:ph type="body" sz="quarter" idx="59" hasCustomPrompt="1"/>
          </p:nvPr>
        </p:nvSpPr>
        <p:spPr>
          <a:xfrm>
            <a:off x="5442861" y="4885027"/>
            <a:ext cx="1572736" cy="355118"/>
          </a:xfrm>
        </p:spPr>
        <p:txBody>
          <a:bodyPr/>
          <a:lstStyle>
            <a:lvl1pPr marL="0" indent="0" algn="l">
              <a:buNone/>
              <a:defRPr sz="1400">
                <a:solidFill>
                  <a:schemeClr val="tx1">
                    <a:lumMod val="50000"/>
                    <a:lumOff val="50000"/>
                  </a:schemeClr>
                </a:solidFill>
              </a:defRPr>
            </a:lvl1pPr>
          </a:lstStyle>
          <a:p>
            <a:pPr lvl="0"/>
            <a:r>
              <a:rPr lang="en-US" noProof="0"/>
              <a:t>Bullet Description</a:t>
            </a:r>
          </a:p>
        </p:txBody>
      </p:sp>
      <p:sp>
        <p:nvSpPr>
          <p:cNvPr id="56" name="Picture Placeholder 15">
            <a:extLst>
              <a:ext uri="{FF2B5EF4-FFF2-40B4-BE49-F238E27FC236}">
                <a16:creationId xmlns:a16="http://schemas.microsoft.com/office/drawing/2014/main" id="{B6BBF386-2A9D-4CE1-BEA4-F34ECCB54C5B}"/>
              </a:ext>
            </a:extLst>
          </p:cNvPr>
          <p:cNvSpPr>
            <a:spLocks noGrp="1"/>
          </p:cNvSpPr>
          <p:nvPr>
            <p:ph type="pic" sz="quarter" idx="57"/>
          </p:nvPr>
        </p:nvSpPr>
        <p:spPr>
          <a:xfrm>
            <a:off x="7627744" y="4023015"/>
            <a:ext cx="1217130" cy="1217130"/>
          </a:xfrm>
          <a:noFill/>
          <a:ln w="12700" cap="sq">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a:t>Click icon to add picture</a:t>
            </a:r>
            <a:endParaRPr lang="en-US" noProof="0" dirty="0"/>
          </a:p>
        </p:txBody>
      </p:sp>
      <p:sp>
        <p:nvSpPr>
          <p:cNvPr id="59" name="Text Placeholder 8">
            <a:extLst>
              <a:ext uri="{FF2B5EF4-FFF2-40B4-BE49-F238E27FC236}">
                <a16:creationId xmlns:a16="http://schemas.microsoft.com/office/drawing/2014/main" id="{B91087F7-10AB-48EF-BA8D-F8FA69431013}"/>
              </a:ext>
            </a:extLst>
          </p:cNvPr>
          <p:cNvSpPr>
            <a:spLocks noGrp="1"/>
          </p:cNvSpPr>
          <p:nvPr>
            <p:ph type="body" sz="quarter" idx="60" hasCustomPrompt="1"/>
          </p:nvPr>
        </p:nvSpPr>
        <p:spPr>
          <a:xfrm>
            <a:off x="9002499" y="4184865"/>
            <a:ext cx="1572736" cy="656544"/>
          </a:xfrm>
        </p:spPr>
        <p:txBody>
          <a:bodyPr tIns="0" bIns="0" anchor="b"/>
          <a:lstStyle>
            <a:lvl1pPr marL="0" indent="0" algn="l">
              <a:buFont typeface="Arial" panose="020B0604020202020204" pitchFamily="34" charset="0"/>
              <a:buNone/>
              <a:defRPr sz="2400"/>
            </a:lvl1pPr>
          </a:lstStyle>
          <a:p>
            <a:pPr lvl="0"/>
            <a:r>
              <a:rPr lang="en-US" noProof="0"/>
              <a:t>Full Name</a:t>
            </a:r>
          </a:p>
        </p:txBody>
      </p:sp>
      <p:sp>
        <p:nvSpPr>
          <p:cNvPr id="60" name="Text Placeholder 10">
            <a:extLst>
              <a:ext uri="{FF2B5EF4-FFF2-40B4-BE49-F238E27FC236}">
                <a16:creationId xmlns:a16="http://schemas.microsoft.com/office/drawing/2014/main" id="{66D5770C-6F0D-4847-9DCB-025E17E91441}"/>
              </a:ext>
            </a:extLst>
          </p:cNvPr>
          <p:cNvSpPr>
            <a:spLocks noGrp="1"/>
          </p:cNvSpPr>
          <p:nvPr>
            <p:ph type="body" sz="quarter" idx="61" hasCustomPrompt="1"/>
          </p:nvPr>
        </p:nvSpPr>
        <p:spPr>
          <a:xfrm>
            <a:off x="9002499" y="4885027"/>
            <a:ext cx="1572736" cy="355118"/>
          </a:xfrm>
        </p:spPr>
        <p:txBody>
          <a:bodyPr/>
          <a:lstStyle>
            <a:lvl1pPr marL="0" indent="0" algn="l">
              <a:buNone/>
              <a:defRPr sz="1400">
                <a:solidFill>
                  <a:schemeClr val="tx1">
                    <a:lumMod val="50000"/>
                    <a:lumOff val="50000"/>
                  </a:schemeClr>
                </a:solidFill>
              </a:defRPr>
            </a:lvl1pPr>
          </a:lstStyle>
          <a:p>
            <a:pPr lvl="0"/>
            <a:r>
              <a:rPr lang="en-US" noProof="0"/>
              <a:t>Bullet Description</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24" name="Slide Number Placeholder 6">
            <a:extLst>
              <a:ext uri="{FF2B5EF4-FFF2-40B4-BE49-F238E27FC236}">
                <a16:creationId xmlns:a16="http://schemas.microsoft.com/office/drawing/2014/main" id="{694CD2E2-CA8B-354D-8563-5AC361B78B27}"/>
              </a:ext>
            </a:extLst>
          </p:cNvPr>
          <p:cNvSpPr>
            <a:spLocks noGrp="1"/>
          </p:cNvSpPr>
          <p:nvPr>
            <p:ph type="sldNum" sz="quarter" idx="62"/>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4232607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p:nvPr>
        </p:nvSpPr>
        <p:spPr/>
        <p:txBody>
          <a:bodyPr/>
          <a:lstStyle>
            <a:lvl1pPr>
              <a:defRPr>
                <a:solidFill>
                  <a:schemeClr val="tx1">
                    <a:lumMod val="75000"/>
                    <a:lumOff val="25000"/>
                  </a:schemeClr>
                </a:solidFill>
              </a:defRPr>
            </a:lvl1pPr>
          </a:lstStyle>
          <a:p>
            <a:r>
              <a:rPr lang="en-US" noProof="0"/>
              <a:t>Click to edit Master title style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hasCustomPrompt="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D93E3A8D-44B7-4CCB-AEEA-A0EF560F1504}"/>
              </a:ext>
            </a:extLst>
          </p:cNvPr>
          <p:cNvSpPr>
            <a:spLocks noGrp="1"/>
          </p:cNvSpPr>
          <p:nvPr>
            <p:ph type="sldNum" sz="quarter" idx="13"/>
          </p:nvPr>
        </p:nvSpPr>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5690072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Title 4">
            <a:extLst>
              <a:ext uri="{FF2B5EF4-FFF2-40B4-BE49-F238E27FC236}">
                <a16:creationId xmlns:a16="http://schemas.microsoft.com/office/drawing/2014/main" id="{05CD2AAA-246C-4A45-BE24-C1A9DB1D3C6B}"/>
              </a:ext>
            </a:extLst>
          </p:cNvPr>
          <p:cNvSpPr>
            <a:spLocks noGrp="1"/>
          </p:cNvSpPr>
          <p:nvPr>
            <p:ph type="title"/>
          </p:nvPr>
        </p:nvSpPr>
        <p:spPr>
          <a:xfrm>
            <a:off x="432000" y="432000"/>
            <a:ext cx="10143235" cy="432000"/>
          </a:xfrm>
        </p:spPr>
        <p:txBody>
          <a:bodyPr/>
          <a:lstStyle/>
          <a:p>
            <a:r>
              <a:rPr lang="en-US" noProof="0"/>
              <a:t>Click to edit Master title style</a:t>
            </a:r>
          </a:p>
        </p:txBody>
      </p:sp>
      <p:sp>
        <p:nvSpPr>
          <p:cNvPr id="7" name="Slide Number Placeholder 6">
            <a:extLst>
              <a:ext uri="{FF2B5EF4-FFF2-40B4-BE49-F238E27FC236}">
                <a16:creationId xmlns:a16="http://schemas.microsoft.com/office/drawing/2014/main" id="{005A0092-7256-3C4E-857B-D93B1A8D2CC7}"/>
              </a:ext>
            </a:extLst>
          </p:cNvPr>
          <p:cNvSpPr>
            <a:spLocks noGrp="1"/>
          </p:cNvSpPr>
          <p:nvPr>
            <p:ph type="sldNum" sz="quarter" idx="14"/>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
        <p:nvSpPr>
          <p:cNvPr id="8" name="Content Placeholder 2">
            <a:extLst>
              <a:ext uri="{FF2B5EF4-FFF2-40B4-BE49-F238E27FC236}">
                <a16:creationId xmlns:a16="http://schemas.microsoft.com/office/drawing/2014/main" id="{109829B2-67B8-42AF-A8F6-0483C504E33A}"/>
              </a:ext>
            </a:extLst>
          </p:cNvPr>
          <p:cNvSpPr>
            <a:spLocks noGrp="1"/>
          </p:cNvSpPr>
          <p:nvPr>
            <p:ph sz="half" idx="1" hasCustomPrompt="1"/>
          </p:nvPr>
        </p:nvSpPr>
        <p:spPr>
          <a:xfrm>
            <a:off x="432000" y="1197204"/>
            <a:ext cx="4865864" cy="4979759"/>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Content Placeholder 3">
            <a:extLst>
              <a:ext uri="{FF2B5EF4-FFF2-40B4-BE49-F238E27FC236}">
                <a16:creationId xmlns:a16="http://schemas.microsoft.com/office/drawing/2014/main" id="{D0953015-A379-403E-8191-D885E217C757}"/>
              </a:ext>
            </a:extLst>
          </p:cNvPr>
          <p:cNvSpPr>
            <a:spLocks noGrp="1"/>
          </p:cNvSpPr>
          <p:nvPr>
            <p:ph sz="half" idx="2" hasCustomPrompt="1"/>
          </p:nvPr>
        </p:nvSpPr>
        <p:spPr>
          <a:xfrm>
            <a:off x="5709372" y="1197204"/>
            <a:ext cx="4865864" cy="4979759"/>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9125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948E38-8FB0-4E51-A01C-C88794372E50}"/>
              </a:ext>
            </a:extLst>
          </p:cNvPr>
          <p:cNvSpPr>
            <a:spLocks noGrp="1"/>
          </p:cNvSpPr>
          <p:nvPr>
            <p:ph idx="1" hasCustomPrompt="1"/>
          </p:nvPr>
        </p:nvSpPr>
        <p:spPr>
          <a:xfrm>
            <a:off x="432000" y="1152000"/>
            <a:ext cx="3240000" cy="503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6A38E24-EB1C-472F-B631-5DF32F9C4CF5}"/>
              </a:ext>
            </a:extLst>
          </p:cNvPr>
          <p:cNvSpPr>
            <a:spLocks noGrp="1"/>
          </p:cNvSpPr>
          <p:nvPr>
            <p:ph type="body" sz="quarter" idx="12" hasCustomPrompt="1"/>
          </p:nvPr>
        </p:nvSpPr>
        <p:spPr>
          <a:xfrm>
            <a:off x="3883617" y="1152000"/>
            <a:ext cx="3240000" cy="5038725"/>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10">
            <a:extLst>
              <a:ext uri="{FF2B5EF4-FFF2-40B4-BE49-F238E27FC236}">
                <a16:creationId xmlns:a16="http://schemas.microsoft.com/office/drawing/2014/main" id="{5B4A252E-78C9-4F76-98A4-A4B580AD072A}"/>
              </a:ext>
            </a:extLst>
          </p:cNvPr>
          <p:cNvSpPr>
            <a:spLocks noGrp="1"/>
          </p:cNvSpPr>
          <p:nvPr>
            <p:ph type="body" sz="quarter" idx="13" hasCustomPrompt="1"/>
          </p:nvPr>
        </p:nvSpPr>
        <p:spPr>
          <a:xfrm>
            <a:off x="7335235" y="1152000"/>
            <a:ext cx="3240000" cy="5038725"/>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6D4BCA97-F31B-451D-82F8-6E000DF2118A}"/>
              </a:ext>
            </a:extLst>
          </p:cNvPr>
          <p:cNvSpPr>
            <a:spLocks noGrp="1"/>
          </p:cNvSpPr>
          <p:nvPr>
            <p:ph type="ftr" sz="quarter" idx="14"/>
          </p:nvPr>
        </p:nvSpPr>
        <p:spPr/>
        <p:txBody>
          <a:bodyPr/>
          <a:lstStyle/>
          <a:p>
            <a:r>
              <a:rPr lang="en-US" noProof="0" dirty="0"/>
              <a:t>Add a footer</a:t>
            </a:r>
          </a:p>
        </p:txBody>
      </p:sp>
      <p:sp>
        <p:nvSpPr>
          <p:cNvPr id="6" name="Title 5">
            <a:extLst>
              <a:ext uri="{FF2B5EF4-FFF2-40B4-BE49-F238E27FC236}">
                <a16:creationId xmlns:a16="http://schemas.microsoft.com/office/drawing/2014/main" id="{BC3A1E70-888C-457D-AFFC-B6844C5A7A9B}"/>
              </a:ext>
            </a:extLst>
          </p:cNvPr>
          <p:cNvSpPr>
            <a:spLocks noGrp="1"/>
          </p:cNvSpPr>
          <p:nvPr>
            <p:ph type="title"/>
          </p:nvPr>
        </p:nvSpPr>
        <p:spPr>
          <a:xfrm>
            <a:off x="432000" y="432000"/>
            <a:ext cx="10143235" cy="432000"/>
          </a:xfrm>
        </p:spPr>
        <p:txBody>
          <a:bodyPr/>
          <a:lstStyle/>
          <a:p>
            <a:r>
              <a:rPr lang="en-US" noProof="0"/>
              <a:t>Click to edit Master title style</a:t>
            </a:r>
          </a:p>
        </p:txBody>
      </p:sp>
      <p:sp>
        <p:nvSpPr>
          <p:cNvPr id="9" name="Slide Number Placeholder 6">
            <a:extLst>
              <a:ext uri="{FF2B5EF4-FFF2-40B4-BE49-F238E27FC236}">
                <a16:creationId xmlns:a16="http://schemas.microsoft.com/office/drawing/2014/main" id="{DB8ADDC7-03DF-504A-BCB2-CD59459CCF54}"/>
              </a:ext>
            </a:extLst>
          </p:cNvPr>
          <p:cNvSpPr>
            <a:spLocks noGrp="1"/>
          </p:cNvSpPr>
          <p:nvPr>
            <p:ph type="sldNum" sz="quarter" idx="15"/>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1581761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Image 2">
    <p:bg>
      <p:bgPr>
        <a:solidFill>
          <a:schemeClr val="accent4"/>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EC9DDC4F-A427-4A89-A8C8-29E5B3636915}"/>
              </a:ext>
            </a:extLst>
          </p:cNvPr>
          <p:cNvGrpSpPr/>
          <p:nvPr userDrawn="1"/>
        </p:nvGrpSpPr>
        <p:grpSpPr>
          <a:xfrm>
            <a:off x="5277678" y="0"/>
            <a:ext cx="5676382" cy="6858000"/>
            <a:chOff x="0" y="0"/>
            <a:chExt cx="12192000" cy="6858000"/>
          </a:xfrm>
          <a:solidFill>
            <a:schemeClr val="accent1"/>
          </a:solidFill>
        </p:grpSpPr>
        <p:sp>
          <p:nvSpPr>
            <p:cNvPr id="16" name="Rectangle 15">
              <a:extLst>
                <a:ext uri="{FF2B5EF4-FFF2-40B4-BE49-F238E27FC236}">
                  <a16:creationId xmlns:a16="http://schemas.microsoft.com/office/drawing/2014/main" id="{2116DDCD-23BC-4768-B673-35E1C415BFCE}"/>
                </a:ext>
              </a:extLst>
            </p:cNvPr>
            <p:cNvSpPr/>
            <p:nvPr userDrawn="1"/>
          </p:nvSpPr>
          <p:spPr>
            <a:xfrm>
              <a:off x="0" y="0"/>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ectangle 17">
              <a:extLst>
                <a:ext uri="{FF2B5EF4-FFF2-40B4-BE49-F238E27FC236}">
                  <a16:creationId xmlns:a16="http://schemas.microsoft.com/office/drawing/2014/main" id="{290EB2DE-F6E9-449A-BC72-D4F6DBBB6343}"/>
                </a:ext>
              </a:extLst>
            </p:cNvPr>
            <p:cNvSpPr/>
            <p:nvPr userDrawn="1"/>
          </p:nvSpPr>
          <p:spPr>
            <a:xfrm>
              <a:off x="0" y="6721475"/>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Picture Placeholder 22">
            <a:extLst>
              <a:ext uri="{FF2B5EF4-FFF2-40B4-BE49-F238E27FC236}">
                <a16:creationId xmlns:a16="http://schemas.microsoft.com/office/drawing/2014/main" id="{96DB5B0F-1BA3-4AE0-9821-FC62BA98D422}"/>
              </a:ext>
            </a:extLst>
          </p:cNvPr>
          <p:cNvSpPr>
            <a:spLocks noGrp="1"/>
          </p:cNvSpPr>
          <p:nvPr>
            <p:ph type="pic" sz="quarter" idx="10" hasCustomPrompt="1"/>
          </p:nvPr>
        </p:nvSpPr>
        <p:spPr>
          <a:xfrm>
            <a:off x="136525" y="136525"/>
            <a:ext cx="10817535" cy="6584950"/>
          </a:xfrm>
        </p:spPr>
        <p:txBody>
          <a:bodyPr lIns="1080000" tIns="0" rIns="0" bIns="0" anchor="ctr"/>
          <a:lstStyle>
            <a:lvl1pPr marL="0" indent="0" algn="l">
              <a:buNone/>
              <a:defRPr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and Drop Photo </a:t>
            </a:r>
            <a:br>
              <a:rPr lang="en-US" noProof="0" dirty="0"/>
            </a:br>
            <a:r>
              <a:rPr lang="en-US" noProof="0" dirty="0"/>
              <a:t>then Send to Back for overlay effect</a:t>
            </a:r>
          </a:p>
        </p:txBody>
      </p:sp>
      <p:sp>
        <p:nvSpPr>
          <p:cNvPr id="11" name="Rectangle 10">
            <a:extLst>
              <a:ext uri="{FF2B5EF4-FFF2-40B4-BE49-F238E27FC236}">
                <a16:creationId xmlns:a16="http://schemas.microsoft.com/office/drawing/2014/main" id="{3E534836-D52B-45E3-A123-FB9FFE3E0AE5}"/>
              </a:ext>
            </a:extLst>
          </p:cNvPr>
          <p:cNvSpPr/>
          <p:nvPr userDrawn="1"/>
        </p:nvSpPr>
        <p:spPr>
          <a:xfrm rot="5400000">
            <a:off x="4823394" y="590809"/>
            <a:ext cx="6584950" cy="5676382"/>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Footer Placeholder 5">
            <a:extLst>
              <a:ext uri="{FF2B5EF4-FFF2-40B4-BE49-F238E27FC236}">
                <a16:creationId xmlns:a16="http://schemas.microsoft.com/office/drawing/2014/main" id="{8183FF27-EC9A-4B3B-8FC8-8C0B22BAF41E}"/>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66BEA673-E77B-454E-A2E7-937820AAEFF4}"/>
              </a:ext>
            </a:extLst>
          </p:cNvPr>
          <p:cNvSpPr>
            <a:spLocks noGrp="1"/>
          </p:cNvSpPr>
          <p:nvPr>
            <p:ph type="sldNum" sz="quarter" idx="12"/>
          </p:nvPr>
        </p:nvSpPr>
        <p:spPr/>
        <p:txBody>
          <a:bodyPr/>
          <a:lstStyle/>
          <a:p>
            <a:r>
              <a:rPr lang="en-US" noProof="0" dirty="0"/>
              <a:t>page </a:t>
            </a:r>
            <a:fld id="{19B51A1E-902D-48AF-9020-955120F399B6}" type="slidenum">
              <a:rPr lang="en-US" b="1" i="1" noProof="0" smtClean="0"/>
              <a:pPr/>
              <a:t>‹#›</a:t>
            </a:fld>
            <a:endParaRPr lang="en-US" b="1" i="1"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5573044" y="3674372"/>
            <a:ext cx="5085650" cy="1870007"/>
          </a:xfrm>
        </p:spPr>
        <p:txBody>
          <a:bodyPr anchor="b"/>
          <a:lstStyle>
            <a:lvl1pPr algn="r">
              <a:defRPr sz="4500">
                <a:solidFill>
                  <a:schemeClr val="bg1"/>
                </a:solidFill>
              </a:defRPr>
            </a:lvl1pPr>
          </a:lstStyle>
          <a:p>
            <a:r>
              <a:rPr lang="en-US" noProof="0"/>
              <a:t>Click to edit your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5573044" y="5711550"/>
            <a:ext cx="5085650" cy="691666"/>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790523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948E38-8FB0-4E51-A01C-C88794372E50}"/>
              </a:ext>
            </a:extLst>
          </p:cNvPr>
          <p:cNvSpPr>
            <a:spLocks noGrp="1"/>
          </p:cNvSpPr>
          <p:nvPr>
            <p:ph idx="1" hasCustomPrompt="1"/>
          </p:nvPr>
        </p:nvSpPr>
        <p:spPr>
          <a:xfrm>
            <a:off x="432000" y="1152000"/>
            <a:ext cx="1908000" cy="503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F5B3657-F2AE-455A-BF81-1A0C2ACECD20}"/>
              </a:ext>
            </a:extLst>
          </p:cNvPr>
          <p:cNvSpPr>
            <a:spLocks noGrp="1"/>
          </p:cNvSpPr>
          <p:nvPr>
            <p:ph type="body" sz="quarter" idx="12" hasCustomPrompt="1"/>
          </p:nvPr>
        </p:nvSpPr>
        <p:spPr>
          <a:xfrm>
            <a:off x="2490809" y="1152525"/>
            <a:ext cx="1908000" cy="5038725"/>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12">
            <a:extLst>
              <a:ext uri="{FF2B5EF4-FFF2-40B4-BE49-F238E27FC236}">
                <a16:creationId xmlns:a16="http://schemas.microsoft.com/office/drawing/2014/main" id="{6A983D98-E0AB-429A-9EC2-B50D4216D691}"/>
              </a:ext>
            </a:extLst>
          </p:cNvPr>
          <p:cNvSpPr>
            <a:spLocks noGrp="1"/>
          </p:cNvSpPr>
          <p:nvPr>
            <p:ph type="body" sz="quarter" idx="13" hasCustomPrompt="1"/>
          </p:nvPr>
        </p:nvSpPr>
        <p:spPr>
          <a:xfrm>
            <a:off x="4549618" y="1152525"/>
            <a:ext cx="1908000" cy="5038725"/>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14">
            <a:extLst>
              <a:ext uri="{FF2B5EF4-FFF2-40B4-BE49-F238E27FC236}">
                <a16:creationId xmlns:a16="http://schemas.microsoft.com/office/drawing/2014/main" id="{755213BF-EF6D-45DC-A01B-DE6C2F23A6D2}"/>
              </a:ext>
            </a:extLst>
          </p:cNvPr>
          <p:cNvSpPr>
            <a:spLocks noGrp="1"/>
          </p:cNvSpPr>
          <p:nvPr>
            <p:ph type="body" sz="quarter" idx="14" hasCustomPrompt="1"/>
          </p:nvPr>
        </p:nvSpPr>
        <p:spPr>
          <a:xfrm>
            <a:off x="6608427" y="1148060"/>
            <a:ext cx="1908000" cy="5038725"/>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16">
            <a:extLst>
              <a:ext uri="{FF2B5EF4-FFF2-40B4-BE49-F238E27FC236}">
                <a16:creationId xmlns:a16="http://schemas.microsoft.com/office/drawing/2014/main" id="{77D6BBBA-F4A3-45D4-91BC-A405FFDC7C3D}"/>
              </a:ext>
            </a:extLst>
          </p:cNvPr>
          <p:cNvSpPr>
            <a:spLocks noGrp="1"/>
          </p:cNvSpPr>
          <p:nvPr>
            <p:ph type="body" sz="quarter" idx="15" hasCustomPrompt="1"/>
          </p:nvPr>
        </p:nvSpPr>
        <p:spPr>
          <a:xfrm>
            <a:off x="8667235" y="1152525"/>
            <a:ext cx="1908000" cy="5038725"/>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2D09234E-176D-4BBF-9391-7B6F018C51AB}"/>
              </a:ext>
            </a:extLst>
          </p:cNvPr>
          <p:cNvSpPr>
            <a:spLocks noGrp="1"/>
          </p:cNvSpPr>
          <p:nvPr>
            <p:ph type="ftr" sz="quarter" idx="16"/>
          </p:nvPr>
        </p:nvSpPr>
        <p:spPr/>
        <p:txBody>
          <a:bodyPr/>
          <a:lstStyle/>
          <a:p>
            <a:r>
              <a:rPr lang="en-US" noProof="0" dirty="0"/>
              <a:t>Add a footer</a:t>
            </a:r>
          </a:p>
        </p:txBody>
      </p:sp>
      <p:sp>
        <p:nvSpPr>
          <p:cNvPr id="6" name="Title 5">
            <a:extLst>
              <a:ext uri="{FF2B5EF4-FFF2-40B4-BE49-F238E27FC236}">
                <a16:creationId xmlns:a16="http://schemas.microsoft.com/office/drawing/2014/main" id="{0219BBF2-DEB7-4E8E-8C83-D3D10FA6E37E}"/>
              </a:ext>
            </a:extLst>
          </p:cNvPr>
          <p:cNvSpPr>
            <a:spLocks noGrp="1"/>
          </p:cNvSpPr>
          <p:nvPr>
            <p:ph type="title"/>
          </p:nvPr>
        </p:nvSpPr>
        <p:spPr>
          <a:xfrm>
            <a:off x="432000" y="432000"/>
            <a:ext cx="10143235" cy="432000"/>
          </a:xfrm>
        </p:spPr>
        <p:txBody>
          <a:bodyPr/>
          <a:lstStyle/>
          <a:p>
            <a:r>
              <a:rPr lang="en-US" noProof="0"/>
              <a:t>Click to edit Master title style</a:t>
            </a:r>
          </a:p>
        </p:txBody>
      </p:sp>
      <p:sp>
        <p:nvSpPr>
          <p:cNvPr id="10" name="Slide Number Placeholder 6">
            <a:extLst>
              <a:ext uri="{FF2B5EF4-FFF2-40B4-BE49-F238E27FC236}">
                <a16:creationId xmlns:a16="http://schemas.microsoft.com/office/drawing/2014/main" id="{08BEF633-490C-6441-95CA-B2301D2D96DC}"/>
              </a:ext>
            </a:extLst>
          </p:cNvPr>
          <p:cNvSpPr>
            <a:spLocks noGrp="1"/>
          </p:cNvSpPr>
          <p:nvPr>
            <p:ph type="sldNum" sz="quarter" idx="17"/>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12383581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322B50D-6A7D-41C6-BA57-613BC231DF36}"/>
              </a:ext>
            </a:extLst>
          </p:cNvPr>
          <p:cNvSpPr>
            <a:spLocks noGrp="1"/>
          </p:cNvSpPr>
          <p:nvPr>
            <p:ph type="body" idx="1" hasCustomPrompt="1"/>
          </p:nvPr>
        </p:nvSpPr>
        <p:spPr>
          <a:xfrm>
            <a:off x="432000" y="1152000"/>
            <a:ext cx="4860000" cy="360000"/>
          </a:xfrm>
        </p:spPr>
        <p:txBody>
          <a:bodyPr anchor="t"/>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Content Placeholder 3">
            <a:extLst>
              <a:ext uri="{FF2B5EF4-FFF2-40B4-BE49-F238E27FC236}">
                <a16:creationId xmlns:a16="http://schemas.microsoft.com/office/drawing/2014/main" id="{9FD584DA-F775-47B8-A1D7-6556AD5FCBD2}"/>
              </a:ext>
            </a:extLst>
          </p:cNvPr>
          <p:cNvSpPr>
            <a:spLocks noGrp="1"/>
          </p:cNvSpPr>
          <p:nvPr>
            <p:ph sz="half" idx="2" hasCustomPrompt="1"/>
          </p:nvPr>
        </p:nvSpPr>
        <p:spPr>
          <a:xfrm>
            <a:off x="432000" y="1584000"/>
            <a:ext cx="4860000" cy="4608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r>
              <a:rPr lang="en-US" noProof="0" dirty="0"/>
              <a:t>Add a footer</a:t>
            </a:r>
          </a:p>
        </p:txBody>
      </p:sp>
      <p:sp>
        <p:nvSpPr>
          <p:cNvPr id="6" name="Title 5">
            <a:extLst>
              <a:ext uri="{FF2B5EF4-FFF2-40B4-BE49-F238E27FC236}">
                <a16:creationId xmlns:a16="http://schemas.microsoft.com/office/drawing/2014/main" id="{3673AE6F-1F65-4C50-B8BB-3CE8E3C02F5E}"/>
              </a:ext>
            </a:extLst>
          </p:cNvPr>
          <p:cNvSpPr>
            <a:spLocks noGrp="1"/>
          </p:cNvSpPr>
          <p:nvPr>
            <p:ph type="title"/>
          </p:nvPr>
        </p:nvSpPr>
        <p:spPr>
          <a:xfrm>
            <a:off x="432000" y="432000"/>
            <a:ext cx="10143235" cy="432000"/>
          </a:xfrm>
        </p:spPr>
        <p:txBody>
          <a:bodyPr/>
          <a:lstStyle/>
          <a:p>
            <a:r>
              <a:rPr lang="en-US" noProof="0"/>
              <a:t>Click to edit Master title style</a:t>
            </a:r>
          </a:p>
        </p:txBody>
      </p:sp>
      <p:sp>
        <p:nvSpPr>
          <p:cNvPr id="9" name="Slide Number Placeholder 6">
            <a:extLst>
              <a:ext uri="{FF2B5EF4-FFF2-40B4-BE49-F238E27FC236}">
                <a16:creationId xmlns:a16="http://schemas.microsoft.com/office/drawing/2014/main" id="{EFE5FCFC-5862-8346-B282-9ACAE5AA2B95}"/>
              </a:ext>
            </a:extLst>
          </p:cNvPr>
          <p:cNvSpPr>
            <a:spLocks noGrp="1"/>
          </p:cNvSpPr>
          <p:nvPr>
            <p:ph type="sldNum" sz="quarter" idx="15"/>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
        <p:nvSpPr>
          <p:cNvPr id="10" name="Content Placeholder 5">
            <a:extLst>
              <a:ext uri="{FF2B5EF4-FFF2-40B4-BE49-F238E27FC236}">
                <a16:creationId xmlns:a16="http://schemas.microsoft.com/office/drawing/2014/main" id="{484CD98A-64EE-42B1-9A8B-F495FEF2E9FE}"/>
              </a:ext>
            </a:extLst>
          </p:cNvPr>
          <p:cNvSpPr>
            <a:spLocks noGrp="1"/>
          </p:cNvSpPr>
          <p:nvPr>
            <p:ph sz="quarter" idx="4" hasCustomPrompt="1"/>
          </p:nvPr>
        </p:nvSpPr>
        <p:spPr>
          <a:xfrm>
            <a:off x="5715235" y="1581663"/>
            <a:ext cx="4786225" cy="460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4">
            <a:extLst>
              <a:ext uri="{FF2B5EF4-FFF2-40B4-BE49-F238E27FC236}">
                <a16:creationId xmlns:a16="http://schemas.microsoft.com/office/drawing/2014/main" id="{99F7B39C-4DE9-4650-869E-0410A8E29AAA}"/>
              </a:ext>
            </a:extLst>
          </p:cNvPr>
          <p:cNvSpPr>
            <a:spLocks noGrp="1"/>
          </p:cNvSpPr>
          <p:nvPr>
            <p:ph type="body" sz="quarter" idx="3" hasCustomPrompt="1"/>
          </p:nvPr>
        </p:nvSpPr>
        <p:spPr>
          <a:xfrm>
            <a:off x="5715235" y="1151999"/>
            <a:ext cx="4860000" cy="359999"/>
          </a:xfrm>
        </p:spPr>
        <p:txBody>
          <a:bodyPr vert="horz" lIns="0" tIns="0" rIns="0" bIns="0" rtlCol="0" anchor="t">
            <a:noAutofit/>
          </a:bodyPr>
          <a:lstStyle>
            <a:lvl1pPr marL="0" indent="0">
              <a:buNone/>
              <a:defRPr lang="en-US" sz="2400" b="1"/>
            </a:lvl1pPr>
          </a:lstStyle>
          <a:p>
            <a:pPr marL="266700" lvl="0" indent="-266700"/>
            <a:r>
              <a:rPr lang="en-US" noProof="0"/>
              <a:t>Edit Master text styles</a:t>
            </a:r>
          </a:p>
        </p:txBody>
      </p:sp>
    </p:spTree>
    <p:extLst>
      <p:ext uri="{BB962C8B-B14F-4D97-AF65-F5344CB8AC3E}">
        <p14:creationId xmlns:p14="http://schemas.microsoft.com/office/powerpoint/2010/main" val="21587117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4" name="Slide Number Placeholder 6">
            <a:extLst>
              <a:ext uri="{FF2B5EF4-FFF2-40B4-BE49-F238E27FC236}">
                <a16:creationId xmlns:a16="http://schemas.microsoft.com/office/drawing/2014/main" id="{B5454C20-CBD2-8F4B-8A28-F61813EE96D8}"/>
              </a:ext>
            </a:extLst>
          </p:cNvPr>
          <p:cNvSpPr>
            <a:spLocks noGrp="1"/>
          </p:cNvSpPr>
          <p:nvPr>
            <p:ph type="sldNum" sz="quarter" idx="13"/>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
        <p:nvSpPr>
          <p:cNvPr id="5" name="Title 1">
            <a:extLst>
              <a:ext uri="{FF2B5EF4-FFF2-40B4-BE49-F238E27FC236}">
                <a16:creationId xmlns:a16="http://schemas.microsoft.com/office/drawing/2014/main" id="{5FFE2F7D-AF1E-41D2-8D7B-FE0BB1B572EA}"/>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p>
        </p:txBody>
      </p:sp>
      <p:sp>
        <p:nvSpPr>
          <p:cNvPr id="6" name="Text Placeholder 3">
            <a:extLst>
              <a:ext uri="{FF2B5EF4-FFF2-40B4-BE49-F238E27FC236}">
                <a16:creationId xmlns:a16="http://schemas.microsoft.com/office/drawing/2014/main" id="{E7336E73-8189-49DD-8813-80CD92FB5701}"/>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7" name="Content Placeholder 2">
            <a:extLst>
              <a:ext uri="{FF2B5EF4-FFF2-40B4-BE49-F238E27FC236}">
                <a16:creationId xmlns:a16="http://schemas.microsoft.com/office/drawing/2014/main" id="{6F8D5478-FA4F-48AE-8588-59081070B7D7}"/>
              </a:ext>
            </a:extLst>
          </p:cNvPr>
          <p:cNvSpPr>
            <a:spLocks noGrp="1"/>
          </p:cNvSpPr>
          <p:nvPr>
            <p:ph idx="1" hasCustomPrompt="1"/>
          </p:nvPr>
        </p:nvSpPr>
        <p:spPr>
          <a:xfrm>
            <a:off x="5183188" y="457201"/>
            <a:ext cx="5082602" cy="5403850"/>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9562248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4" name="Slide Number Placeholder 6">
            <a:extLst>
              <a:ext uri="{FF2B5EF4-FFF2-40B4-BE49-F238E27FC236}">
                <a16:creationId xmlns:a16="http://schemas.microsoft.com/office/drawing/2014/main" id="{B5454C20-CBD2-8F4B-8A28-F61813EE96D8}"/>
              </a:ext>
            </a:extLst>
          </p:cNvPr>
          <p:cNvSpPr>
            <a:spLocks noGrp="1"/>
          </p:cNvSpPr>
          <p:nvPr>
            <p:ph type="sldNum" sz="quarter" idx="13"/>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
        <p:nvSpPr>
          <p:cNvPr id="5" name="Title 1">
            <a:extLst>
              <a:ext uri="{FF2B5EF4-FFF2-40B4-BE49-F238E27FC236}">
                <a16:creationId xmlns:a16="http://schemas.microsoft.com/office/drawing/2014/main" id="{5FFE2F7D-AF1E-41D2-8D7B-FE0BB1B572EA}"/>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p>
        </p:txBody>
      </p:sp>
      <p:sp>
        <p:nvSpPr>
          <p:cNvPr id="6" name="Text Placeholder 3">
            <a:extLst>
              <a:ext uri="{FF2B5EF4-FFF2-40B4-BE49-F238E27FC236}">
                <a16:creationId xmlns:a16="http://schemas.microsoft.com/office/drawing/2014/main" id="{E7336E73-8189-49DD-8813-80CD92FB5701}"/>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9" name="Picture Placeholder 2">
            <a:extLst>
              <a:ext uri="{FF2B5EF4-FFF2-40B4-BE49-F238E27FC236}">
                <a16:creationId xmlns:a16="http://schemas.microsoft.com/office/drawing/2014/main" id="{050FC2D7-C428-4985-A707-D3D2DA6165E1}"/>
              </a:ext>
            </a:extLst>
          </p:cNvPr>
          <p:cNvSpPr>
            <a:spLocks noGrp="1"/>
          </p:cNvSpPr>
          <p:nvPr>
            <p:ph type="pic" idx="1"/>
          </p:nvPr>
        </p:nvSpPr>
        <p:spPr>
          <a:xfrm>
            <a:off x="5183188" y="457201"/>
            <a:ext cx="5063748"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10417478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p:txBody>
          <a:bodyPr/>
          <a:lstStyle>
            <a:lvl1pPr>
              <a:defRPr>
                <a:solidFill>
                  <a:schemeClr val="tx1">
                    <a:lumMod val="75000"/>
                    <a:lumOff val="25000"/>
                  </a:schemeClr>
                </a:solidFill>
              </a:defRPr>
            </a:lvl1pPr>
          </a:lstStyle>
          <a:p>
            <a:r>
              <a:rPr lang="en-US" noProof="0"/>
              <a:t>Click to edit Master title style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6" name="Slide Number Placeholder 6">
            <a:extLst>
              <a:ext uri="{FF2B5EF4-FFF2-40B4-BE49-F238E27FC236}">
                <a16:creationId xmlns:a16="http://schemas.microsoft.com/office/drawing/2014/main" id="{28DDE606-CFBE-5C4D-91D3-266C9C6E730C}"/>
              </a:ext>
            </a:extLst>
          </p:cNvPr>
          <p:cNvSpPr>
            <a:spLocks noGrp="1"/>
          </p:cNvSpPr>
          <p:nvPr>
            <p:ph type="sldNum" sz="quarter" idx="14"/>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27120318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4" name="Slide Number Placeholder 6">
            <a:extLst>
              <a:ext uri="{FF2B5EF4-FFF2-40B4-BE49-F238E27FC236}">
                <a16:creationId xmlns:a16="http://schemas.microsoft.com/office/drawing/2014/main" id="{B5454C20-CBD2-8F4B-8A28-F61813EE96D8}"/>
              </a:ext>
            </a:extLst>
          </p:cNvPr>
          <p:cNvSpPr>
            <a:spLocks noGrp="1"/>
          </p:cNvSpPr>
          <p:nvPr>
            <p:ph type="sldNum" sz="quarter" idx="13"/>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3999592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accent4"/>
        </a:solidFill>
        <a:effectLst/>
      </p:bgPr>
    </p:bg>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96DB5B0F-1BA3-4AE0-9821-FC62BA98D422}"/>
              </a:ext>
            </a:extLst>
          </p:cNvPr>
          <p:cNvSpPr>
            <a:spLocks noGrp="1"/>
          </p:cNvSpPr>
          <p:nvPr>
            <p:ph type="pic" sz="quarter" idx="10" hasCustomPrompt="1"/>
          </p:nvPr>
        </p:nvSpPr>
        <p:spPr>
          <a:xfrm>
            <a:off x="136525" y="136525"/>
            <a:ext cx="10817535" cy="6584950"/>
          </a:xfrm>
        </p:spPr>
        <p:txBody>
          <a:bodyPr lIns="1080000" tIns="0" rIns="0" bIns="0" anchor="ctr"/>
          <a:lstStyle>
            <a:lvl1pPr marL="0" indent="0" algn="l">
              <a:buNone/>
              <a:defRPr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and Drop Photo </a:t>
            </a:r>
            <a:br>
              <a:rPr lang="en-US" noProof="0" dirty="0"/>
            </a:br>
            <a:r>
              <a:rPr lang="en-US" noProof="0" dirty="0"/>
              <a:t>then Send to Back for overlay effect</a:t>
            </a:r>
          </a:p>
        </p:txBody>
      </p:sp>
      <p:sp>
        <p:nvSpPr>
          <p:cNvPr id="11" name="Rectangle 10">
            <a:extLst>
              <a:ext uri="{FF2B5EF4-FFF2-40B4-BE49-F238E27FC236}">
                <a16:creationId xmlns:a16="http://schemas.microsoft.com/office/drawing/2014/main" id="{3E534836-D52B-45E3-A123-FB9FFE3E0AE5}"/>
              </a:ext>
            </a:extLst>
          </p:cNvPr>
          <p:cNvSpPr/>
          <p:nvPr userDrawn="1"/>
        </p:nvSpPr>
        <p:spPr>
          <a:xfrm rot="5400000">
            <a:off x="4823394" y="590809"/>
            <a:ext cx="6584950" cy="5676382"/>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8AC2952E-380C-48F5-9C93-B1EB0713EF3E}"/>
              </a:ext>
            </a:extLst>
          </p:cNvPr>
          <p:cNvSpPr/>
          <p:nvPr userDrawn="1"/>
        </p:nvSpPr>
        <p:spPr>
          <a:xfrm rot="5400000">
            <a:off x="-3360737" y="3360737"/>
            <a:ext cx="6858000" cy="136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4" name="Group 3">
            <a:extLst>
              <a:ext uri="{FF2B5EF4-FFF2-40B4-BE49-F238E27FC236}">
                <a16:creationId xmlns:a16="http://schemas.microsoft.com/office/drawing/2014/main" id="{A4A26770-290B-4E8A-B12A-36F7DDB7F2B1}"/>
              </a:ext>
            </a:extLst>
          </p:cNvPr>
          <p:cNvGrpSpPr/>
          <p:nvPr userDrawn="1"/>
        </p:nvGrpSpPr>
        <p:grpSpPr>
          <a:xfrm>
            <a:off x="0" y="0"/>
            <a:ext cx="5277678" cy="6858000"/>
            <a:chOff x="0" y="0"/>
            <a:chExt cx="10954058" cy="6858000"/>
          </a:xfrm>
        </p:grpSpPr>
        <p:sp>
          <p:nvSpPr>
            <p:cNvPr id="13" name="Rectangle 12">
              <a:extLst>
                <a:ext uri="{FF2B5EF4-FFF2-40B4-BE49-F238E27FC236}">
                  <a16:creationId xmlns:a16="http://schemas.microsoft.com/office/drawing/2014/main" id="{C783424E-B9B3-4D58-988A-26DEDF734F4E}"/>
                </a:ext>
              </a:extLst>
            </p:cNvPr>
            <p:cNvSpPr/>
            <p:nvPr userDrawn="1"/>
          </p:nvSpPr>
          <p:spPr>
            <a:xfrm>
              <a:off x="0" y="0"/>
              <a:ext cx="10954058" cy="136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7332BBED-D126-4DCA-9557-B488A96E405F}"/>
                </a:ext>
              </a:extLst>
            </p:cNvPr>
            <p:cNvSpPr/>
            <p:nvPr userDrawn="1"/>
          </p:nvSpPr>
          <p:spPr>
            <a:xfrm>
              <a:off x="0" y="6721475"/>
              <a:ext cx="10954058" cy="136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7" name="Slide Number Placeholder 6">
            <a:extLst>
              <a:ext uri="{FF2B5EF4-FFF2-40B4-BE49-F238E27FC236}">
                <a16:creationId xmlns:a16="http://schemas.microsoft.com/office/drawing/2014/main" id="{D344EF2B-4C23-4FC2-B680-617BC7D82A7E}"/>
              </a:ext>
            </a:extLst>
          </p:cNvPr>
          <p:cNvSpPr>
            <a:spLocks noGrp="1"/>
          </p:cNvSpPr>
          <p:nvPr>
            <p:ph type="sldNum" sz="quarter" idx="12"/>
          </p:nvPr>
        </p:nvSpPr>
        <p:spPr/>
        <p:txBody>
          <a:bodyPr/>
          <a:lstStyle/>
          <a:p>
            <a:r>
              <a:rPr lang="en-US" noProof="0" dirty="0"/>
              <a:t>page </a:t>
            </a:r>
            <a:fld id="{19B51A1E-902D-48AF-9020-955120F399B6}" type="slidenum">
              <a:rPr lang="en-US" b="1" i="1" noProof="0" smtClean="0"/>
              <a:pPr/>
              <a:t>‹#›</a:t>
            </a:fld>
            <a:endParaRPr lang="en-US" b="1" i="1"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5573044" y="2894682"/>
            <a:ext cx="5085650" cy="1870007"/>
          </a:xfrm>
        </p:spPr>
        <p:txBody>
          <a:bodyPr anchor="b"/>
          <a:lstStyle>
            <a:lvl1pPr algn="r">
              <a:defRPr sz="6600">
                <a:solidFill>
                  <a:schemeClr val="bg1"/>
                </a:solidFill>
              </a:defRPr>
            </a:lvl1pPr>
          </a:lstStyle>
          <a:p>
            <a:r>
              <a:rPr lang="en-US" noProof="0"/>
              <a:t>Thank You</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hasCustomPrompt="1"/>
          </p:nvPr>
        </p:nvSpPr>
        <p:spPr>
          <a:xfrm>
            <a:off x="5573044" y="5025053"/>
            <a:ext cx="4681330" cy="271807"/>
          </a:xfrm>
        </p:spPr>
        <p:txBody>
          <a:bodyPr/>
          <a:lstStyle>
            <a:lvl1pPr marL="0" indent="0" algn="r">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Full Name</a:t>
            </a:r>
          </a:p>
        </p:txBody>
      </p:sp>
      <p:sp>
        <p:nvSpPr>
          <p:cNvPr id="19" name="Text Placeholder 4">
            <a:extLst>
              <a:ext uri="{FF2B5EF4-FFF2-40B4-BE49-F238E27FC236}">
                <a16:creationId xmlns:a16="http://schemas.microsoft.com/office/drawing/2014/main" id="{77D147AD-3B0C-4B21-AE3D-178E0B7E360D}"/>
              </a:ext>
            </a:extLst>
          </p:cNvPr>
          <p:cNvSpPr>
            <a:spLocks noGrp="1"/>
          </p:cNvSpPr>
          <p:nvPr>
            <p:ph type="body" sz="quarter" idx="15" hasCustomPrompt="1"/>
          </p:nvPr>
        </p:nvSpPr>
        <p:spPr>
          <a:xfrm>
            <a:off x="5573044" y="5431223"/>
            <a:ext cx="4681330" cy="252000"/>
          </a:xfrm>
        </p:spPr>
        <p:txBody>
          <a:bodyPr/>
          <a:lstStyle>
            <a:lvl1pPr marL="0" indent="0" algn="r">
              <a:buNone/>
              <a:defRPr sz="1600">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Phone</a:t>
            </a:r>
          </a:p>
        </p:txBody>
      </p:sp>
      <p:sp>
        <p:nvSpPr>
          <p:cNvPr id="20" name="Text Placeholder 10">
            <a:extLst>
              <a:ext uri="{FF2B5EF4-FFF2-40B4-BE49-F238E27FC236}">
                <a16:creationId xmlns:a16="http://schemas.microsoft.com/office/drawing/2014/main" id="{6EB09218-D127-4641-A366-94360A951A0D}"/>
              </a:ext>
            </a:extLst>
          </p:cNvPr>
          <p:cNvSpPr>
            <a:spLocks noGrp="1"/>
          </p:cNvSpPr>
          <p:nvPr>
            <p:ph type="body" sz="quarter" idx="16" hasCustomPrompt="1"/>
          </p:nvPr>
        </p:nvSpPr>
        <p:spPr>
          <a:xfrm>
            <a:off x="5573044" y="5817586"/>
            <a:ext cx="4681330" cy="252000"/>
          </a:xfrm>
        </p:spPr>
        <p:txBody>
          <a:bodyPr/>
          <a:lstStyle>
            <a:lvl1pPr marL="0" indent="0" algn="r">
              <a:buNone/>
              <a:defRPr sz="1600">
                <a:solidFill>
                  <a:schemeClr val="bg1"/>
                </a:solidFill>
              </a:defRPr>
            </a:lvl1pPr>
          </a:lstStyle>
          <a:p>
            <a:pPr lvl="0"/>
            <a:r>
              <a:rPr lang="en-US" noProof="0"/>
              <a:t>Email</a:t>
            </a:r>
          </a:p>
        </p:txBody>
      </p:sp>
      <p:sp>
        <p:nvSpPr>
          <p:cNvPr id="21" name="Text Placeholder 15">
            <a:extLst>
              <a:ext uri="{FF2B5EF4-FFF2-40B4-BE49-F238E27FC236}">
                <a16:creationId xmlns:a16="http://schemas.microsoft.com/office/drawing/2014/main" id="{B9C42B1D-23D7-46D7-A8E3-6667AC7EFB66}"/>
              </a:ext>
            </a:extLst>
          </p:cNvPr>
          <p:cNvSpPr>
            <a:spLocks noGrp="1"/>
          </p:cNvSpPr>
          <p:nvPr>
            <p:ph type="body" sz="quarter" idx="17" hasCustomPrompt="1"/>
          </p:nvPr>
        </p:nvSpPr>
        <p:spPr>
          <a:xfrm>
            <a:off x="5573044" y="6203950"/>
            <a:ext cx="4683095" cy="252413"/>
          </a:xfrm>
        </p:spPr>
        <p:txBody>
          <a:bodyPr/>
          <a:lstStyle>
            <a:lvl1pPr marL="0" indent="0" algn="r">
              <a:buNone/>
              <a:defRPr sz="1600">
                <a:solidFill>
                  <a:schemeClr val="bg1"/>
                </a:solidFill>
              </a:defRPr>
            </a:lvl1pPr>
          </a:lstStyle>
          <a:p>
            <a:pPr lvl="0"/>
            <a:r>
              <a:rPr lang="en-US" noProof="0"/>
              <a:t>Website</a:t>
            </a:r>
          </a:p>
        </p:txBody>
      </p:sp>
    </p:spTree>
    <p:extLst>
      <p:ext uri="{BB962C8B-B14F-4D97-AF65-F5344CB8AC3E}">
        <p14:creationId xmlns:p14="http://schemas.microsoft.com/office/powerpoint/2010/main" val="26613923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88D655-4406-4239-85EC-50C2308745AA}"/>
              </a:ext>
            </a:extLst>
          </p:cNvPr>
          <p:cNvSpPr/>
          <p:nvPr userDrawn="1"/>
        </p:nvSpPr>
        <p:spPr>
          <a:xfrm>
            <a:off x="145004" y="135743"/>
            <a:ext cx="11909425" cy="6584950"/>
          </a:xfrm>
          <a:prstGeom prst="rect">
            <a:avLst/>
          </a:prstGeom>
          <a:solidFill>
            <a:schemeClr val="accent4">
              <a:lumMod val="5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5" name="Group 4">
            <a:extLst>
              <a:ext uri="{FF2B5EF4-FFF2-40B4-BE49-F238E27FC236}">
                <a16:creationId xmlns:a16="http://schemas.microsoft.com/office/drawing/2014/main" id="{EC9DDC4F-A427-4A89-A8C8-29E5B3636915}"/>
              </a:ext>
            </a:extLst>
          </p:cNvPr>
          <p:cNvGrpSpPr/>
          <p:nvPr userDrawn="1"/>
        </p:nvGrpSpPr>
        <p:grpSpPr>
          <a:xfrm>
            <a:off x="5277678" y="0"/>
            <a:ext cx="5676382" cy="6858000"/>
            <a:chOff x="0" y="0"/>
            <a:chExt cx="12192000" cy="6858000"/>
          </a:xfrm>
          <a:solidFill>
            <a:schemeClr val="accent1"/>
          </a:solidFill>
        </p:grpSpPr>
        <p:sp>
          <p:nvSpPr>
            <p:cNvPr id="16" name="Rectangle 15">
              <a:extLst>
                <a:ext uri="{FF2B5EF4-FFF2-40B4-BE49-F238E27FC236}">
                  <a16:creationId xmlns:a16="http://schemas.microsoft.com/office/drawing/2014/main" id="{2116DDCD-23BC-4768-B673-35E1C415BFCE}"/>
                </a:ext>
              </a:extLst>
            </p:cNvPr>
            <p:cNvSpPr/>
            <p:nvPr userDrawn="1"/>
          </p:nvSpPr>
          <p:spPr>
            <a:xfrm>
              <a:off x="0" y="0"/>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ectangle 17">
              <a:extLst>
                <a:ext uri="{FF2B5EF4-FFF2-40B4-BE49-F238E27FC236}">
                  <a16:creationId xmlns:a16="http://schemas.microsoft.com/office/drawing/2014/main" id="{290EB2DE-F6E9-449A-BC72-D4F6DBBB6343}"/>
                </a:ext>
              </a:extLst>
            </p:cNvPr>
            <p:cNvSpPr/>
            <p:nvPr userDrawn="1"/>
          </p:nvSpPr>
          <p:spPr>
            <a:xfrm>
              <a:off x="0" y="6721475"/>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1" name="Rectangle 10">
            <a:extLst>
              <a:ext uri="{FF2B5EF4-FFF2-40B4-BE49-F238E27FC236}">
                <a16:creationId xmlns:a16="http://schemas.microsoft.com/office/drawing/2014/main" id="{3E534836-D52B-45E3-A123-FB9FFE3E0AE5}"/>
              </a:ext>
            </a:extLst>
          </p:cNvPr>
          <p:cNvSpPr/>
          <p:nvPr userDrawn="1"/>
        </p:nvSpPr>
        <p:spPr>
          <a:xfrm rot="5400000">
            <a:off x="4823394" y="590809"/>
            <a:ext cx="6584950" cy="5676382"/>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5573044" y="3674372"/>
            <a:ext cx="5085650" cy="1870007"/>
          </a:xfrm>
        </p:spPr>
        <p:txBody>
          <a:bodyPr anchor="b"/>
          <a:lstStyle>
            <a:lvl1pPr algn="r">
              <a:defRPr sz="4500">
                <a:solidFill>
                  <a:schemeClr val="bg1"/>
                </a:solidFill>
              </a:defRPr>
            </a:lvl1pPr>
          </a:lstStyle>
          <a:p>
            <a:r>
              <a:rPr lang="en-US" noProof="0"/>
              <a:t>Click to edit your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5573044" y="5711550"/>
            <a:ext cx="5085650" cy="691666"/>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9637817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4"/>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E534836-D52B-45E3-A123-FB9FFE3E0AE5}"/>
              </a:ext>
            </a:extLst>
          </p:cNvPr>
          <p:cNvSpPr/>
          <p:nvPr userDrawn="1"/>
        </p:nvSpPr>
        <p:spPr>
          <a:xfrm rot="5400000">
            <a:off x="4823394" y="590809"/>
            <a:ext cx="6584950" cy="5676382"/>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5573044" y="3674372"/>
            <a:ext cx="5085650" cy="1870007"/>
          </a:xfrm>
        </p:spPr>
        <p:txBody>
          <a:bodyPr anchor="b"/>
          <a:lstStyle>
            <a:lvl1pPr algn="r">
              <a:defRPr sz="4500">
                <a:solidFill>
                  <a:schemeClr val="bg1"/>
                </a:solidFill>
              </a:defRPr>
            </a:lvl1pPr>
          </a:lstStyle>
          <a:p>
            <a:r>
              <a:rPr lang="en-US" noProof="0"/>
              <a:t>Divider Slide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5573044" y="5711550"/>
            <a:ext cx="5085650" cy="691666"/>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7" name="Slide Number Placeholder 6">
            <a:extLst>
              <a:ext uri="{FF2B5EF4-FFF2-40B4-BE49-F238E27FC236}">
                <a16:creationId xmlns:a16="http://schemas.microsoft.com/office/drawing/2014/main" id="{D344EF2B-4C23-4FC2-B680-617BC7D82A7E}"/>
              </a:ext>
            </a:extLst>
          </p:cNvPr>
          <p:cNvSpPr>
            <a:spLocks noGrp="1"/>
          </p:cNvSpPr>
          <p:nvPr>
            <p:ph type="sldNum" sz="quarter" idx="12"/>
          </p:nvPr>
        </p:nvSpPr>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3966665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with Image">
    <p:bg>
      <p:bgPr>
        <a:solidFill>
          <a:schemeClr val="accent4"/>
        </a:solidFill>
        <a:effectLst/>
      </p:bgPr>
    </p:bg>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96DB5B0F-1BA3-4AE0-9821-FC62BA98D422}"/>
              </a:ext>
            </a:extLst>
          </p:cNvPr>
          <p:cNvSpPr>
            <a:spLocks noGrp="1"/>
          </p:cNvSpPr>
          <p:nvPr>
            <p:ph type="pic" sz="quarter" idx="10" hasCustomPrompt="1"/>
          </p:nvPr>
        </p:nvSpPr>
        <p:spPr>
          <a:xfrm>
            <a:off x="136525" y="136525"/>
            <a:ext cx="10817535" cy="6584950"/>
          </a:xfrm>
        </p:spPr>
        <p:txBody>
          <a:bodyPr lIns="1080000" tIns="0" rIns="0" bIns="0" anchor="ctr"/>
          <a:lstStyle>
            <a:lvl1pPr marL="0" indent="0" algn="l">
              <a:buNone/>
              <a:defRPr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and Drop Photo </a:t>
            </a:r>
            <a:br>
              <a:rPr lang="en-US" noProof="0" dirty="0"/>
            </a:br>
            <a:r>
              <a:rPr lang="en-US" noProof="0" dirty="0"/>
              <a:t>then Send to Back for overlay effect</a:t>
            </a:r>
          </a:p>
        </p:txBody>
      </p:sp>
      <p:sp>
        <p:nvSpPr>
          <p:cNvPr id="11" name="Rectangle 10">
            <a:extLst>
              <a:ext uri="{FF2B5EF4-FFF2-40B4-BE49-F238E27FC236}">
                <a16:creationId xmlns:a16="http://schemas.microsoft.com/office/drawing/2014/main" id="{3E534836-D52B-45E3-A123-FB9FFE3E0AE5}"/>
              </a:ext>
            </a:extLst>
          </p:cNvPr>
          <p:cNvSpPr/>
          <p:nvPr userDrawn="1"/>
        </p:nvSpPr>
        <p:spPr>
          <a:xfrm rot="5400000">
            <a:off x="4823394" y="590809"/>
            <a:ext cx="6584950" cy="5676382"/>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5573044" y="3674372"/>
            <a:ext cx="5085650" cy="1870007"/>
          </a:xfrm>
        </p:spPr>
        <p:txBody>
          <a:bodyPr anchor="b"/>
          <a:lstStyle>
            <a:lvl1pPr algn="r">
              <a:defRPr sz="4500">
                <a:solidFill>
                  <a:schemeClr val="bg1"/>
                </a:solidFill>
              </a:defRPr>
            </a:lvl1pPr>
          </a:lstStyle>
          <a:p>
            <a:r>
              <a:rPr lang="en-US" noProof="0"/>
              <a:t>Divider Slide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5573044" y="5711550"/>
            <a:ext cx="5085650" cy="691666"/>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7" name="Slide Number Placeholder 6">
            <a:extLst>
              <a:ext uri="{FF2B5EF4-FFF2-40B4-BE49-F238E27FC236}">
                <a16:creationId xmlns:a16="http://schemas.microsoft.com/office/drawing/2014/main" id="{D344EF2B-4C23-4FC2-B680-617BC7D82A7E}"/>
              </a:ext>
            </a:extLst>
          </p:cNvPr>
          <p:cNvSpPr>
            <a:spLocks noGrp="1"/>
          </p:cNvSpPr>
          <p:nvPr>
            <p:ph type="sldNum" sz="quarter" idx="12"/>
          </p:nvPr>
        </p:nvSpPr>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2792698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rge Intro Copy">
    <p:bg>
      <p:bgPr>
        <a:solidFill>
          <a:schemeClr val="bg1">
            <a:lumMod val="95000"/>
          </a:schemeClr>
        </a:solidFill>
        <a:effectLst/>
      </p:bgPr>
    </p:bg>
    <p:spTree>
      <p:nvGrpSpPr>
        <p:cNvPr id="1" name=""/>
        <p:cNvGrpSpPr/>
        <p:nvPr/>
      </p:nvGrpSpPr>
      <p:grpSpPr>
        <a:xfrm>
          <a:off x="0" y="0"/>
          <a:ext cx="0" cy="0"/>
          <a:chOff x="0" y="0"/>
          <a:chExt cx="0" cy="0"/>
        </a:xfrm>
      </p:grpSpPr>
      <p:sp>
        <p:nvSpPr>
          <p:cNvPr id="10" name="Picture Placeholder 22">
            <a:extLst>
              <a:ext uri="{FF2B5EF4-FFF2-40B4-BE49-F238E27FC236}">
                <a16:creationId xmlns:a16="http://schemas.microsoft.com/office/drawing/2014/main" id="{785590BE-5BE1-4AF5-B0F8-7D999658F3F8}"/>
              </a:ext>
            </a:extLst>
          </p:cNvPr>
          <p:cNvSpPr>
            <a:spLocks noGrp="1"/>
          </p:cNvSpPr>
          <p:nvPr>
            <p:ph type="pic" sz="quarter" idx="10" hasCustomPrompt="1"/>
          </p:nvPr>
        </p:nvSpPr>
        <p:spPr>
          <a:xfrm>
            <a:off x="5277678" y="136525"/>
            <a:ext cx="5676382" cy="6584950"/>
          </a:xfrm>
          <a:solidFill>
            <a:schemeClr val="accent4">
              <a:lumMod val="50000"/>
            </a:schemeClr>
          </a:solidFill>
        </p:spPr>
        <p:txBody>
          <a:bodyPr lIns="0" tIns="1512000" rIns="0" bIns="0" anchor="t"/>
          <a:lstStyle>
            <a:lvl1pPr marL="0" indent="0" algn="ctr">
              <a:buNone/>
              <a:defRPr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and Drop Photo </a:t>
            </a:r>
            <a:br>
              <a:rPr lang="en-US" noProof="0" dirty="0"/>
            </a:br>
            <a:r>
              <a:rPr lang="en-US" noProof="0" dirty="0"/>
              <a:t>then Send to Back for overlay effect</a:t>
            </a:r>
          </a:p>
        </p:txBody>
      </p:sp>
      <p:sp>
        <p:nvSpPr>
          <p:cNvPr id="11" name="Rectangle 10">
            <a:extLst>
              <a:ext uri="{FF2B5EF4-FFF2-40B4-BE49-F238E27FC236}">
                <a16:creationId xmlns:a16="http://schemas.microsoft.com/office/drawing/2014/main" id="{3E534836-D52B-45E3-A123-FB9FFE3E0AE5}"/>
              </a:ext>
            </a:extLst>
          </p:cNvPr>
          <p:cNvSpPr/>
          <p:nvPr userDrawn="1"/>
        </p:nvSpPr>
        <p:spPr>
          <a:xfrm rot="5400000">
            <a:off x="4823394" y="590809"/>
            <a:ext cx="6584950" cy="5676382"/>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Slide Number Placeholder 6">
            <a:extLst>
              <a:ext uri="{FF2B5EF4-FFF2-40B4-BE49-F238E27FC236}">
                <a16:creationId xmlns:a16="http://schemas.microsoft.com/office/drawing/2014/main" id="{D344EF2B-4C23-4FC2-B680-617BC7D82A7E}"/>
              </a:ext>
            </a:extLst>
          </p:cNvPr>
          <p:cNvSpPr>
            <a:spLocks noGrp="1"/>
          </p:cNvSpPr>
          <p:nvPr>
            <p:ph type="sldNum" sz="quarter" idx="12"/>
          </p:nvPr>
        </p:nvSpPr>
        <p:spPr/>
        <p:txBody>
          <a:bodyPr/>
          <a:lstStyle/>
          <a:p>
            <a:r>
              <a:rPr lang="en-US" noProof="0" dirty="0"/>
              <a:t>page </a:t>
            </a:r>
            <a:fld id="{19B51A1E-902D-48AF-9020-955120F399B6}" type="slidenum">
              <a:rPr lang="en-US" b="1" i="1" noProof="0" smtClean="0"/>
              <a:pPr/>
              <a:t>‹#›</a:t>
            </a:fld>
            <a:endParaRPr lang="en-US" b="1" i="1" noProof="0" dirty="0"/>
          </a:p>
        </p:txBody>
      </p:sp>
      <p:sp>
        <p:nvSpPr>
          <p:cNvPr id="12" name="Content Placeholder 2">
            <a:extLst>
              <a:ext uri="{FF2B5EF4-FFF2-40B4-BE49-F238E27FC236}">
                <a16:creationId xmlns:a16="http://schemas.microsoft.com/office/drawing/2014/main" id="{70C5F94B-D0C9-41CA-8885-CBEA4C917545}"/>
              </a:ext>
            </a:extLst>
          </p:cNvPr>
          <p:cNvSpPr>
            <a:spLocks noGrp="1"/>
          </p:cNvSpPr>
          <p:nvPr>
            <p:ph idx="13" hasCustomPrompt="1"/>
          </p:nvPr>
        </p:nvSpPr>
        <p:spPr>
          <a:xfrm>
            <a:off x="432001" y="3674372"/>
            <a:ext cx="4444800" cy="2728844"/>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grpSp>
        <p:nvGrpSpPr>
          <p:cNvPr id="8" name="Group 7">
            <a:extLst>
              <a:ext uri="{FF2B5EF4-FFF2-40B4-BE49-F238E27FC236}">
                <a16:creationId xmlns:a16="http://schemas.microsoft.com/office/drawing/2014/main" id="{83D56AE9-6D9F-474C-A5AA-1064B66023B2}"/>
              </a:ext>
            </a:extLst>
          </p:cNvPr>
          <p:cNvGrpSpPr/>
          <p:nvPr userDrawn="1"/>
        </p:nvGrpSpPr>
        <p:grpSpPr>
          <a:xfrm>
            <a:off x="5277678" y="0"/>
            <a:ext cx="5676381" cy="6858000"/>
            <a:chOff x="0" y="0"/>
            <a:chExt cx="12192000" cy="6858000"/>
          </a:xfrm>
          <a:solidFill>
            <a:schemeClr val="accent1"/>
          </a:solidFill>
        </p:grpSpPr>
        <p:sp>
          <p:nvSpPr>
            <p:cNvPr id="9" name="Rectangle 8">
              <a:extLst>
                <a:ext uri="{FF2B5EF4-FFF2-40B4-BE49-F238E27FC236}">
                  <a16:creationId xmlns:a16="http://schemas.microsoft.com/office/drawing/2014/main" id="{25FC2C23-C626-4C00-83A4-E40C9C7E8F5A}"/>
                </a:ext>
              </a:extLst>
            </p:cNvPr>
            <p:cNvSpPr/>
            <p:nvPr userDrawn="1"/>
          </p:nvSpPr>
          <p:spPr>
            <a:xfrm>
              <a:off x="0" y="0"/>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06E2D5A7-6879-488F-81C7-1B8BA84D430F}"/>
                </a:ext>
              </a:extLst>
            </p:cNvPr>
            <p:cNvSpPr/>
            <p:nvPr userDrawn="1"/>
          </p:nvSpPr>
          <p:spPr>
            <a:xfrm>
              <a:off x="0" y="6721475"/>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5573044" y="3674373"/>
            <a:ext cx="5085650" cy="720000"/>
          </a:xfrm>
        </p:spPr>
        <p:txBody>
          <a:bodyPr anchor="b"/>
          <a:lstStyle>
            <a:lvl1pPr algn="r">
              <a:defRPr sz="4500">
                <a:solidFill>
                  <a:schemeClr val="bg1"/>
                </a:solidFill>
              </a:defRPr>
            </a:lvl1pPr>
          </a:lstStyle>
          <a:p>
            <a:r>
              <a:rPr lang="en-US" noProof="0"/>
              <a:t>Divider Slide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5573044" y="4608000"/>
            <a:ext cx="5085650" cy="1800000"/>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250620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a:xfrm>
            <a:off x="432000" y="432000"/>
            <a:ext cx="10143235" cy="432000"/>
          </a:xfrm>
        </p:spPr>
        <p:txBody>
          <a:bodyPr/>
          <a:lstStyle>
            <a:lvl1pPr>
              <a:defRPr>
                <a:solidFill>
                  <a:schemeClr val="tx1">
                    <a:lumMod val="75000"/>
                    <a:lumOff val="25000"/>
                  </a:schemeClr>
                </a:solidFill>
              </a:defRPr>
            </a:lvl1pPr>
          </a:lstStyle>
          <a:p>
            <a:r>
              <a:rPr lang="en-US" noProof="0"/>
              <a:t>Click to edit Master title style</a:t>
            </a:r>
          </a:p>
        </p:txBody>
      </p:sp>
      <p:sp>
        <p:nvSpPr>
          <p:cNvPr id="5" name="Text Placeholder 4">
            <a:extLst>
              <a:ext uri="{FF2B5EF4-FFF2-40B4-BE49-F238E27FC236}">
                <a16:creationId xmlns:a16="http://schemas.microsoft.com/office/drawing/2014/main" id="{D52B871F-F800-4B02-8408-FF5D438CFEC4}"/>
              </a:ext>
            </a:extLst>
          </p:cNvPr>
          <p:cNvSpPr>
            <a:spLocks noGrp="1"/>
          </p:cNvSpPr>
          <p:nvPr>
            <p:ph type="body" sz="quarter" idx="13" hasCustomPrompt="1"/>
          </p:nvPr>
        </p:nvSpPr>
        <p:spPr>
          <a:xfrm>
            <a:off x="431800" y="1008000"/>
            <a:ext cx="10144125" cy="252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4" name="Rectangle 3">
            <a:extLst>
              <a:ext uri="{FF2B5EF4-FFF2-40B4-BE49-F238E27FC236}">
                <a16:creationId xmlns:a16="http://schemas.microsoft.com/office/drawing/2014/main" id="{9CA47B37-80B0-5A4F-BDC3-DE42D5B2D34F}"/>
              </a:ext>
            </a:extLst>
          </p:cNvPr>
          <p:cNvSpPr/>
          <p:nvPr userDrawn="1"/>
        </p:nvSpPr>
        <p:spPr>
          <a:xfrm>
            <a:off x="634213" y="2412312"/>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Picture Placeholder 15">
            <a:extLst>
              <a:ext uri="{FF2B5EF4-FFF2-40B4-BE49-F238E27FC236}">
                <a16:creationId xmlns:a16="http://schemas.microsoft.com/office/drawing/2014/main" id="{9BEFB849-10AA-4702-9225-F101A3158C66}"/>
              </a:ext>
            </a:extLst>
          </p:cNvPr>
          <p:cNvSpPr>
            <a:spLocks noGrp="1"/>
          </p:cNvSpPr>
          <p:nvPr>
            <p:ph type="pic" sz="quarter" idx="41" hasCustomPrompt="1"/>
          </p:nvPr>
        </p:nvSpPr>
        <p:spPr>
          <a:xfrm>
            <a:off x="931393" y="2709492"/>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6" name="Text Placeholder 8">
            <a:extLst>
              <a:ext uri="{FF2B5EF4-FFF2-40B4-BE49-F238E27FC236}">
                <a16:creationId xmlns:a16="http://schemas.microsoft.com/office/drawing/2014/main" id="{F1427EE8-A6A1-4664-99FB-B4F84FEE6037}"/>
              </a:ext>
            </a:extLst>
          </p:cNvPr>
          <p:cNvSpPr>
            <a:spLocks noGrp="1"/>
          </p:cNvSpPr>
          <p:nvPr>
            <p:ph type="body" sz="quarter" idx="17" hasCustomPrompt="1"/>
          </p:nvPr>
        </p:nvSpPr>
        <p:spPr>
          <a:xfrm>
            <a:off x="431800" y="3971432"/>
            <a:ext cx="1620000" cy="360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8" name="Text Placeholder 10">
            <a:extLst>
              <a:ext uri="{FF2B5EF4-FFF2-40B4-BE49-F238E27FC236}">
                <a16:creationId xmlns:a16="http://schemas.microsoft.com/office/drawing/2014/main" id="{A9EE837D-7E70-4B33-89AA-1B0A10FAEEFD}"/>
              </a:ext>
            </a:extLst>
          </p:cNvPr>
          <p:cNvSpPr>
            <a:spLocks noGrp="1"/>
          </p:cNvSpPr>
          <p:nvPr>
            <p:ph type="body" sz="quarter" idx="18" hasCustomPrompt="1"/>
          </p:nvPr>
        </p:nvSpPr>
        <p:spPr>
          <a:xfrm>
            <a:off x="431800" y="4471987"/>
            <a:ext cx="1620000" cy="720000"/>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23" name="Rectangle 22">
            <a:extLst>
              <a:ext uri="{FF2B5EF4-FFF2-40B4-BE49-F238E27FC236}">
                <a16:creationId xmlns:a16="http://schemas.microsoft.com/office/drawing/2014/main" id="{1A6AC2DF-47CD-A743-A120-FBE75B801CF3}"/>
              </a:ext>
            </a:extLst>
          </p:cNvPr>
          <p:cNvSpPr/>
          <p:nvPr userDrawn="1"/>
        </p:nvSpPr>
        <p:spPr>
          <a:xfrm>
            <a:off x="2765072" y="2412312"/>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8" name="Picture Placeholder 15">
            <a:extLst>
              <a:ext uri="{FF2B5EF4-FFF2-40B4-BE49-F238E27FC236}">
                <a16:creationId xmlns:a16="http://schemas.microsoft.com/office/drawing/2014/main" id="{950FDCA0-F98B-4045-84D2-96B0C07C3261}"/>
              </a:ext>
            </a:extLst>
          </p:cNvPr>
          <p:cNvSpPr>
            <a:spLocks noGrp="1"/>
          </p:cNvSpPr>
          <p:nvPr>
            <p:ph type="pic" sz="quarter" idx="47" hasCustomPrompt="1"/>
          </p:nvPr>
        </p:nvSpPr>
        <p:spPr>
          <a:xfrm>
            <a:off x="3062252" y="2709492"/>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9" name="Text Placeholder 8">
            <a:extLst>
              <a:ext uri="{FF2B5EF4-FFF2-40B4-BE49-F238E27FC236}">
                <a16:creationId xmlns:a16="http://schemas.microsoft.com/office/drawing/2014/main" id="{FAC72777-DABE-4857-9555-EC68421F02A3}"/>
              </a:ext>
            </a:extLst>
          </p:cNvPr>
          <p:cNvSpPr>
            <a:spLocks noGrp="1"/>
          </p:cNvSpPr>
          <p:nvPr>
            <p:ph type="body" sz="quarter" idx="33" hasCustomPrompt="1"/>
          </p:nvPr>
        </p:nvSpPr>
        <p:spPr>
          <a:xfrm>
            <a:off x="2562659" y="3971432"/>
            <a:ext cx="1620000" cy="360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10" name="Text Placeholder 10">
            <a:extLst>
              <a:ext uri="{FF2B5EF4-FFF2-40B4-BE49-F238E27FC236}">
                <a16:creationId xmlns:a16="http://schemas.microsoft.com/office/drawing/2014/main" id="{F5D4A1CD-8452-4E28-8B2B-1A89277B89BF}"/>
              </a:ext>
            </a:extLst>
          </p:cNvPr>
          <p:cNvSpPr>
            <a:spLocks noGrp="1"/>
          </p:cNvSpPr>
          <p:nvPr>
            <p:ph type="body" sz="quarter" idx="34" hasCustomPrompt="1"/>
          </p:nvPr>
        </p:nvSpPr>
        <p:spPr>
          <a:xfrm>
            <a:off x="2562659" y="4471987"/>
            <a:ext cx="1620000" cy="720000"/>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24" name="Rectangle 23">
            <a:extLst>
              <a:ext uri="{FF2B5EF4-FFF2-40B4-BE49-F238E27FC236}">
                <a16:creationId xmlns:a16="http://schemas.microsoft.com/office/drawing/2014/main" id="{17E0F6BC-FBF2-3048-B833-61609739028C}"/>
              </a:ext>
            </a:extLst>
          </p:cNvPr>
          <p:cNvSpPr/>
          <p:nvPr userDrawn="1"/>
        </p:nvSpPr>
        <p:spPr>
          <a:xfrm>
            <a:off x="4895931" y="2412312"/>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9" name="Picture Placeholder 15">
            <a:extLst>
              <a:ext uri="{FF2B5EF4-FFF2-40B4-BE49-F238E27FC236}">
                <a16:creationId xmlns:a16="http://schemas.microsoft.com/office/drawing/2014/main" id="{6C44DD27-06F8-5E4B-A3C6-697621E92BE8}"/>
              </a:ext>
            </a:extLst>
          </p:cNvPr>
          <p:cNvSpPr>
            <a:spLocks noGrp="1"/>
          </p:cNvSpPr>
          <p:nvPr>
            <p:ph type="pic" sz="quarter" idx="48" hasCustomPrompt="1"/>
          </p:nvPr>
        </p:nvSpPr>
        <p:spPr>
          <a:xfrm>
            <a:off x="5193111" y="2709492"/>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11" name="Text Placeholder 8">
            <a:extLst>
              <a:ext uri="{FF2B5EF4-FFF2-40B4-BE49-F238E27FC236}">
                <a16:creationId xmlns:a16="http://schemas.microsoft.com/office/drawing/2014/main" id="{86592013-2150-45F9-9877-1E4E3C1AFC32}"/>
              </a:ext>
            </a:extLst>
          </p:cNvPr>
          <p:cNvSpPr>
            <a:spLocks noGrp="1"/>
          </p:cNvSpPr>
          <p:nvPr>
            <p:ph type="body" sz="quarter" idx="35" hasCustomPrompt="1"/>
          </p:nvPr>
        </p:nvSpPr>
        <p:spPr>
          <a:xfrm>
            <a:off x="4693518" y="3971432"/>
            <a:ext cx="1620000" cy="360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12" name="Text Placeholder 10">
            <a:extLst>
              <a:ext uri="{FF2B5EF4-FFF2-40B4-BE49-F238E27FC236}">
                <a16:creationId xmlns:a16="http://schemas.microsoft.com/office/drawing/2014/main" id="{3A7F7E8E-86F4-45B9-8D2D-E2C1A4FF3612}"/>
              </a:ext>
            </a:extLst>
          </p:cNvPr>
          <p:cNvSpPr>
            <a:spLocks noGrp="1"/>
          </p:cNvSpPr>
          <p:nvPr>
            <p:ph type="body" sz="quarter" idx="36" hasCustomPrompt="1"/>
          </p:nvPr>
        </p:nvSpPr>
        <p:spPr>
          <a:xfrm>
            <a:off x="4693518" y="4471987"/>
            <a:ext cx="1620000" cy="720000"/>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25" name="Rectangle 24">
            <a:extLst>
              <a:ext uri="{FF2B5EF4-FFF2-40B4-BE49-F238E27FC236}">
                <a16:creationId xmlns:a16="http://schemas.microsoft.com/office/drawing/2014/main" id="{D0B0310F-833E-864C-9FB7-B2B2A6714808}"/>
              </a:ext>
            </a:extLst>
          </p:cNvPr>
          <p:cNvSpPr/>
          <p:nvPr userDrawn="1"/>
        </p:nvSpPr>
        <p:spPr>
          <a:xfrm>
            <a:off x="7026790" y="2412312"/>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Picture Placeholder 15">
            <a:extLst>
              <a:ext uri="{FF2B5EF4-FFF2-40B4-BE49-F238E27FC236}">
                <a16:creationId xmlns:a16="http://schemas.microsoft.com/office/drawing/2014/main" id="{B5386843-2347-C744-B933-1DD36A7C8E7D}"/>
              </a:ext>
            </a:extLst>
          </p:cNvPr>
          <p:cNvSpPr>
            <a:spLocks noGrp="1"/>
          </p:cNvSpPr>
          <p:nvPr>
            <p:ph type="pic" sz="quarter" idx="49" hasCustomPrompt="1"/>
          </p:nvPr>
        </p:nvSpPr>
        <p:spPr>
          <a:xfrm>
            <a:off x="7323970" y="2709492"/>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13" name="Text Placeholder 8">
            <a:extLst>
              <a:ext uri="{FF2B5EF4-FFF2-40B4-BE49-F238E27FC236}">
                <a16:creationId xmlns:a16="http://schemas.microsoft.com/office/drawing/2014/main" id="{B788C19C-2FDB-4A6C-969F-32022D374E97}"/>
              </a:ext>
            </a:extLst>
          </p:cNvPr>
          <p:cNvSpPr>
            <a:spLocks noGrp="1"/>
          </p:cNvSpPr>
          <p:nvPr>
            <p:ph type="body" sz="quarter" idx="37" hasCustomPrompt="1"/>
          </p:nvPr>
        </p:nvSpPr>
        <p:spPr>
          <a:xfrm>
            <a:off x="6824377" y="3971432"/>
            <a:ext cx="1620000" cy="360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14" name="Text Placeholder 10">
            <a:extLst>
              <a:ext uri="{FF2B5EF4-FFF2-40B4-BE49-F238E27FC236}">
                <a16:creationId xmlns:a16="http://schemas.microsoft.com/office/drawing/2014/main" id="{CCD08E75-AE8E-4E97-AD27-167DA938152E}"/>
              </a:ext>
            </a:extLst>
          </p:cNvPr>
          <p:cNvSpPr>
            <a:spLocks noGrp="1"/>
          </p:cNvSpPr>
          <p:nvPr>
            <p:ph type="body" sz="quarter" idx="38" hasCustomPrompt="1"/>
          </p:nvPr>
        </p:nvSpPr>
        <p:spPr>
          <a:xfrm>
            <a:off x="6824377" y="4471987"/>
            <a:ext cx="1620000" cy="720000"/>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26" name="Rectangle 25">
            <a:extLst>
              <a:ext uri="{FF2B5EF4-FFF2-40B4-BE49-F238E27FC236}">
                <a16:creationId xmlns:a16="http://schemas.microsoft.com/office/drawing/2014/main" id="{F906D597-BA39-4C4D-833F-CC0EE989B51C}"/>
              </a:ext>
            </a:extLst>
          </p:cNvPr>
          <p:cNvSpPr/>
          <p:nvPr userDrawn="1"/>
        </p:nvSpPr>
        <p:spPr>
          <a:xfrm>
            <a:off x="9157648" y="2412312"/>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Picture Placeholder 15">
            <a:extLst>
              <a:ext uri="{FF2B5EF4-FFF2-40B4-BE49-F238E27FC236}">
                <a16:creationId xmlns:a16="http://schemas.microsoft.com/office/drawing/2014/main" id="{A768E49A-CED3-8F42-97CF-C7E360393704}"/>
              </a:ext>
            </a:extLst>
          </p:cNvPr>
          <p:cNvSpPr>
            <a:spLocks noGrp="1"/>
          </p:cNvSpPr>
          <p:nvPr>
            <p:ph type="pic" sz="quarter" idx="50" hasCustomPrompt="1"/>
          </p:nvPr>
        </p:nvSpPr>
        <p:spPr>
          <a:xfrm>
            <a:off x="9454828" y="2709492"/>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15" name="Text Placeholder 8">
            <a:extLst>
              <a:ext uri="{FF2B5EF4-FFF2-40B4-BE49-F238E27FC236}">
                <a16:creationId xmlns:a16="http://schemas.microsoft.com/office/drawing/2014/main" id="{3A12930B-8731-45E4-B3E3-DC1419155EC3}"/>
              </a:ext>
            </a:extLst>
          </p:cNvPr>
          <p:cNvSpPr>
            <a:spLocks noGrp="1"/>
          </p:cNvSpPr>
          <p:nvPr>
            <p:ph type="body" sz="quarter" idx="39" hasCustomPrompt="1"/>
          </p:nvPr>
        </p:nvSpPr>
        <p:spPr>
          <a:xfrm>
            <a:off x="8955235" y="3971432"/>
            <a:ext cx="1620000" cy="360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16" name="Text Placeholder 10">
            <a:extLst>
              <a:ext uri="{FF2B5EF4-FFF2-40B4-BE49-F238E27FC236}">
                <a16:creationId xmlns:a16="http://schemas.microsoft.com/office/drawing/2014/main" id="{5E102C08-A9A7-47C6-82C1-58FFBD85289D}"/>
              </a:ext>
            </a:extLst>
          </p:cNvPr>
          <p:cNvSpPr>
            <a:spLocks noGrp="1"/>
          </p:cNvSpPr>
          <p:nvPr>
            <p:ph type="body" sz="quarter" idx="40" hasCustomPrompt="1"/>
          </p:nvPr>
        </p:nvSpPr>
        <p:spPr>
          <a:xfrm>
            <a:off x="8955235" y="4471987"/>
            <a:ext cx="1620000" cy="720000"/>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22" name="Slide Number Placeholder 6">
            <a:extLst>
              <a:ext uri="{FF2B5EF4-FFF2-40B4-BE49-F238E27FC236}">
                <a16:creationId xmlns:a16="http://schemas.microsoft.com/office/drawing/2014/main" id="{40C2B055-E680-DE47-949A-41B3A5A9204A}"/>
              </a:ext>
            </a:extLst>
          </p:cNvPr>
          <p:cNvSpPr>
            <a:spLocks noGrp="1"/>
          </p:cNvSpPr>
          <p:nvPr>
            <p:ph type="sldNum" sz="quarter" idx="46"/>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978136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Bullets 3X">
    <p:bg>
      <p:bgPr>
        <a:solidFill>
          <a:schemeClr val="bg1">
            <a:lumMod val="95000"/>
          </a:schemeClr>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E3B0AD5-3645-8443-891F-C0E1D9763D7A}"/>
              </a:ext>
            </a:extLst>
          </p:cNvPr>
          <p:cNvSpPr/>
          <p:nvPr userDrawn="1"/>
        </p:nvSpPr>
        <p:spPr>
          <a:xfrm>
            <a:off x="634213" y="2412312"/>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Picture Placeholder 15">
            <a:extLst>
              <a:ext uri="{FF2B5EF4-FFF2-40B4-BE49-F238E27FC236}">
                <a16:creationId xmlns:a16="http://schemas.microsoft.com/office/drawing/2014/main" id="{58E0D31A-DD56-EF4B-A0DC-8130892CA19D}"/>
              </a:ext>
            </a:extLst>
          </p:cNvPr>
          <p:cNvSpPr>
            <a:spLocks noGrp="1"/>
          </p:cNvSpPr>
          <p:nvPr>
            <p:ph type="pic" sz="quarter" idx="45" hasCustomPrompt="1"/>
          </p:nvPr>
        </p:nvSpPr>
        <p:spPr>
          <a:xfrm>
            <a:off x="931393" y="2709492"/>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16" name="Text Placeholder 8">
            <a:extLst>
              <a:ext uri="{FF2B5EF4-FFF2-40B4-BE49-F238E27FC236}">
                <a16:creationId xmlns:a16="http://schemas.microsoft.com/office/drawing/2014/main" id="{DB2281E6-0C7F-4B74-AABC-FC737C5B9605}"/>
              </a:ext>
            </a:extLst>
          </p:cNvPr>
          <p:cNvSpPr>
            <a:spLocks noGrp="1"/>
          </p:cNvSpPr>
          <p:nvPr>
            <p:ph type="body" sz="quarter" idx="17" hasCustomPrompt="1"/>
          </p:nvPr>
        </p:nvSpPr>
        <p:spPr>
          <a:xfrm>
            <a:off x="431800" y="3971432"/>
            <a:ext cx="1620000" cy="360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17" name="Text Placeholder 10">
            <a:extLst>
              <a:ext uri="{FF2B5EF4-FFF2-40B4-BE49-F238E27FC236}">
                <a16:creationId xmlns:a16="http://schemas.microsoft.com/office/drawing/2014/main" id="{0A536C56-F4CA-43D8-98A9-E597F5B81368}"/>
              </a:ext>
            </a:extLst>
          </p:cNvPr>
          <p:cNvSpPr>
            <a:spLocks noGrp="1"/>
          </p:cNvSpPr>
          <p:nvPr>
            <p:ph type="body" sz="quarter" idx="18" hasCustomPrompt="1"/>
          </p:nvPr>
        </p:nvSpPr>
        <p:spPr>
          <a:xfrm>
            <a:off x="431800" y="4471987"/>
            <a:ext cx="1620000" cy="720000"/>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32" name="Rectangle 31">
            <a:extLst>
              <a:ext uri="{FF2B5EF4-FFF2-40B4-BE49-F238E27FC236}">
                <a16:creationId xmlns:a16="http://schemas.microsoft.com/office/drawing/2014/main" id="{BE9B724A-B58C-CD4D-8980-C0DFE08B79B5}"/>
              </a:ext>
            </a:extLst>
          </p:cNvPr>
          <p:cNvSpPr/>
          <p:nvPr userDrawn="1"/>
        </p:nvSpPr>
        <p:spPr>
          <a:xfrm>
            <a:off x="2765072" y="2412312"/>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5" name="Picture Placeholder 15">
            <a:extLst>
              <a:ext uri="{FF2B5EF4-FFF2-40B4-BE49-F238E27FC236}">
                <a16:creationId xmlns:a16="http://schemas.microsoft.com/office/drawing/2014/main" id="{49A7B2CE-81BA-D944-BE88-232214C60554}"/>
              </a:ext>
            </a:extLst>
          </p:cNvPr>
          <p:cNvSpPr>
            <a:spLocks noGrp="1"/>
          </p:cNvSpPr>
          <p:nvPr>
            <p:ph type="pic" sz="quarter" idx="47" hasCustomPrompt="1"/>
          </p:nvPr>
        </p:nvSpPr>
        <p:spPr>
          <a:xfrm>
            <a:off x="3062252" y="2709492"/>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18" name="Text Placeholder 8">
            <a:extLst>
              <a:ext uri="{FF2B5EF4-FFF2-40B4-BE49-F238E27FC236}">
                <a16:creationId xmlns:a16="http://schemas.microsoft.com/office/drawing/2014/main" id="{CC4D12C2-93C1-4E0C-B8E5-7ABB260F3F80}"/>
              </a:ext>
            </a:extLst>
          </p:cNvPr>
          <p:cNvSpPr>
            <a:spLocks noGrp="1"/>
          </p:cNvSpPr>
          <p:nvPr>
            <p:ph type="body" sz="quarter" idx="33" hasCustomPrompt="1"/>
          </p:nvPr>
        </p:nvSpPr>
        <p:spPr>
          <a:xfrm>
            <a:off x="2562659" y="3971432"/>
            <a:ext cx="1620000" cy="360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19" name="Text Placeholder 10">
            <a:extLst>
              <a:ext uri="{FF2B5EF4-FFF2-40B4-BE49-F238E27FC236}">
                <a16:creationId xmlns:a16="http://schemas.microsoft.com/office/drawing/2014/main" id="{11327781-DAAF-4F83-B459-FCB50CCFE896}"/>
              </a:ext>
            </a:extLst>
          </p:cNvPr>
          <p:cNvSpPr>
            <a:spLocks noGrp="1"/>
          </p:cNvSpPr>
          <p:nvPr>
            <p:ph type="body" sz="quarter" idx="34" hasCustomPrompt="1"/>
          </p:nvPr>
        </p:nvSpPr>
        <p:spPr>
          <a:xfrm>
            <a:off x="2562659" y="4471987"/>
            <a:ext cx="1620000" cy="720000"/>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33" name="Rectangle 32">
            <a:extLst>
              <a:ext uri="{FF2B5EF4-FFF2-40B4-BE49-F238E27FC236}">
                <a16:creationId xmlns:a16="http://schemas.microsoft.com/office/drawing/2014/main" id="{28894D68-6E31-8646-BFD7-2C0D8C4CD961}"/>
              </a:ext>
            </a:extLst>
          </p:cNvPr>
          <p:cNvSpPr/>
          <p:nvPr userDrawn="1"/>
        </p:nvSpPr>
        <p:spPr>
          <a:xfrm>
            <a:off x="4895931" y="2412312"/>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6" name="Picture Placeholder 15">
            <a:extLst>
              <a:ext uri="{FF2B5EF4-FFF2-40B4-BE49-F238E27FC236}">
                <a16:creationId xmlns:a16="http://schemas.microsoft.com/office/drawing/2014/main" id="{7228B3AA-7CEF-C740-B9D8-656B168288C0}"/>
              </a:ext>
            </a:extLst>
          </p:cNvPr>
          <p:cNvSpPr>
            <a:spLocks noGrp="1"/>
          </p:cNvSpPr>
          <p:nvPr>
            <p:ph type="pic" sz="quarter" idx="48" hasCustomPrompt="1"/>
          </p:nvPr>
        </p:nvSpPr>
        <p:spPr>
          <a:xfrm>
            <a:off x="5193111" y="2709492"/>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20" name="Text Placeholder 8">
            <a:extLst>
              <a:ext uri="{FF2B5EF4-FFF2-40B4-BE49-F238E27FC236}">
                <a16:creationId xmlns:a16="http://schemas.microsoft.com/office/drawing/2014/main" id="{1BE88C8C-9E13-4109-9608-6DC4B7B0DF14}"/>
              </a:ext>
            </a:extLst>
          </p:cNvPr>
          <p:cNvSpPr>
            <a:spLocks noGrp="1"/>
          </p:cNvSpPr>
          <p:nvPr>
            <p:ph type="body" sz="quarter" idx="35" hasCustomPrompt="1"/>
          </p:nvPr>
        </p:nvSpPr>
        <p:spPr>
          <a:xfrm>
            <a:off x="4693518" y="3971432"/>
            <a:ext cx="1620000" cy="360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21" name="Text Placeholder 10">
            <a:extLst>
              <a:ext uri="{FF2B5EF4-FFF2-40B4-BE49-F238E27FC236}">
                <a16:creationId xmlns:a16="http://schemas.microsoft.com/office/drawing/2014/main" id="{903C64D8-B655-49E0-A776-8C6594DF12C9}"/>
              </a:ext>
            </a:extLst>
          </p:cNvPr>
          <p:cNvSpPr>
            <a:spLocks noGrp="1"/>
          </p:cNvSpPr>
          <p:nvPr>
            <p:ph type="body" sz="quarter" idx="36" hasCustomPrompt="1"/>
          </p:nvPr>
        </p:nvSpPr>
        <p:spPr>
          <a:xfrm>
            <a:off x="4693518" y="4471987"/>
            <a:ext cx="1620000" cy="720000"/>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10" name="Picture Placeholder 22">
            <a:extLst>
              <a:ext uri="{FF2B5EF4-FFF2-40B4-BE49-F238E27FC236}">
                <a16:creationId xmlns:a16="http://schemas.microsoft.com/office/drawing/2014/main" id="{785590BE-5BE1-4AF5-B0F8-7D999658F3F8}"/>
              </a:ext>
            </a:extLst>
          </p:cNvPr>
          <p:cNvSpPr>
            <a:spLocks noGrp="1"/>
          </p:cNvSpPr>
          <p:nvPr>
            <p:ph type="pic" sz="quarter" idx="10" hasCustomPrompt="1"/>
          </p:nvPr>
        </p:nvSpPr>
        <p:spPr>
          <a:xfrm>
            <a:off x="6641052" y="136525"/>
            <a:ext cx="4313008" cy="6584950"/>
          </a:xfrm>
          <a:solidFill>
            <a:schemeClr val="accent4">
              <a:lumMod val="50000"/>
            </a:schemeClr>
          </a:solidFill>
        </p:spPr>
        <p:txBody>
          <a:bodyPr lIns="0" tIns="1512000" rIns="0" bIns="0" anchor="t"/>
          <a:lstStyle>
            <a:lvl1pPr marL="0" indent="0" algn="ctr">
              <a:buNone/>
              <a:defRPr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and Drop Photo </a:t>
            </a:r>
            <a:br>
              <a:rPr lang="en-US" noProof="0" dirty="0"/>
            </a:br>
            <a:r>
              <a:rPr lang="en-US" noProof="0" dirty="0"/>
              <a:t>then Send to Back for overlay effect</a:t>
            </a:r>
          </a:p>
        </p:txBody>
      </p:sp>
      <p:sp>
        <p:nvSpPr>
          <p:cNvPr id="11" name="Rectangle 10">
            <a:extLst>
              <a:ext uri="{FF2B5EF4-FFF2-40B4-BE49-F238E27FC236}">
                <a16:creationId xmlns:a16="http://schemas.microsoft.com/office/drawing/2014/main" id="{3E534836-D52B-45E3-A123-FB9FFE3E0AE5}"/>
              </a:ext>
            </a:extLst>
          </p:cNvPr>
          <p:cNvSpPr/>
          <p:nvPr userDrawn="1"/>
        </p:nvSpPr>
        <p:spPr>
          <a:xfrm rot="5400000">
            <a:off x="7151842" y="2919257"/>
            <a:ext cx="3292475" cy="4311960"/>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5" name="Group 24">
            <a:extLst>
              <a:ext uri="{FF2B5EF4-FFF2-40B4-BE49-F238E27FC236}">
                <a16:creationId xmlns:a16="http://schemas.microsoft.com/office/drawing/2014/main" id="{F886979D-82A3-4A80-B7D8-1411156740B3}"/>
              </a:ext>
            </a:extLst>
          </p:cNvPr>
          <p:cNvGrpSpPr/>
          <p:nvPr userDrawn="1"/>
        </p:nvGrpSpPr>
        <p:grpSpPr>
          <a:xfrm>
            <a:off x="6641050" y="0"/>
            <a:ext cx="4313009" cy="6858000"/>
            <a:chOff x="0" y="0"/>
            <a:chExt cx="12192000" cy="6858000"/>
          </a:xfrm>
          <a:solidFill>
            <a:schemeClr val="accent1"/>
          </a:solidFill>
        </p:grpSpPr>
        <p:sp>
          <p:nvSpPr>
            <p:cNvPr id="26" name="Rectangle 25">
              <a:extLst>
                <a:ext uri="{FF2B5EF4-FFF2-40B4-BE49-F238E27FC236}">
                  <a16:creationId xmlns:a16="http://schemas.microsoft.com/office/drawing/2014/main" id="{25A4C3AA-BB58-4285-A38D-608FB501AC1D}"/>
                </a:ext>
              </a:extLst>
            </p:cNvPr>
            <p:cNvSpPr/>
            <p:nvPr userDrawn="1"/>
          </p:nvSpPr>
          <p:spPr>
            <a:xfrm>
              <a:off x="0" y="0"/>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7" name="Rectangle 26">
              <a:extLst>
                <a:ext uri="{FF2B5EF4-FFF2-40B4-BE49-F238E27FC236}">
                  <a16:creationId xmlns:a16="http://schemas.microsoft.com/office/drawing/2014/main" id="{BBB9E9C3-2013-4B62-89A6-8A4B0F2A884F}"/>
                </a:ext>
              </a:extLst>
            </p:cNvPr>
            <p:cNvSpPr/>
            <p:nvPr userDrawn="1"/>
          </p:nvSpPr>
          <p:spPr>
            <a:xfrm>
              <a:off x="0" y="6721475"/>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8" name="Rectangle 27">
            <a:extLst>
              <a:ext uri="{FF2B5EF4-FFF2-40B4-BE49-F238E27FC236}">
                <a16:creationId xmlns:a16="http://schemas.microsoft.com/office/drawing/2014/main" id="{E4564187-7B7F-4203-BE0E-B2085E4F1869}"/>
              </a:ext>
            </a:extLst>
          </p:cNvPr>
          <p:cNvSpPr/>
          <p:nvPr userDrawn="1"/>
        </p:nvSpPr>
        <p:spPr>
          <a:xfrm rot="5400000">
            <a:off x="7151842" y="-373218"/>
            <a:ext cx="3292475" cy="4311960"/>
          </a:xfrm>
          <a:prstGeom prst="rect">
            <a:avLst/>
          </a:prstGeom>
          <a:solidFill>
            <a:schemeClr val="accent1">
              <a:lumMod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Footer Placeholder 4">
            <a:extLst>
              <a:ext uri="{FF2B5EF4-FFF2-40B4-BE49-F238E27FC236}">
                <a16:creationId xmlns:a16="http://schemas.microsoft.com/office/drawing/2014/main" id="{98468ABB-DAA1-4A8F-A65A-A0EADB7120F3}"/>
              </a:ext>
            </a:extLst>
          </p:cNvPr>
          <p:cNvSpPr>
            <a:spLocks noGrp="1"/>
          </p:cNvSpPr>
          <p:nvPr>
            <p:ph type="ftr" sz="quarter" idx="44"/>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D344EF2B-4C23-4FC2-B680-617BC7D82A7E}"/>
              </a:ext>
            </a:extLst>
          </p:cNvPr>
          <p:cNvSpPr>
            <a:spLocks noGrp="1"/>
          </p:cNvSpPr>
          <p:nvPr>
            <p:ph type="sldNum" sz="quarter" idx="12"/>
          </p:nvPr>
        </p:nvSpPr>
        <p:spPr/>
        <p:txBody>
          <a:bodyPr/>
          <a:lstStyle/>
          <a:p>
            <a:r>
              <a:rPr lang="en-US" noProof="0" dirty="0"/>
              <a:t>page </a:t>
            </a:r>
            <a:fld id="{19B51A1E-902D-48AF-9020-955120F399B6}" type="slidenum">
              <a:rPr lang="en-US" b="1" i="1" noProof="0" smtClean="0"/>
              <a:pPr/>
              <a:t>‹#›</a:t>
            </a:fld>
            <a:endParaRPr lang="en-US" b="1" i="1"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6866469" y="3674372"/>
            <a:ext cx="3863221" cy="720000"/>
          </a:xfrm>
        </p:spPr>
        <p:txBody>
          <a:bodyPr anchor="b"/>
          <a:lstStyle>
            <a:lvl1pPr algn="r">
              <a:defRPr sz="4500">
                <a:solidFill>
                  <a:schemeClr val="bg1"/>
                </a:solidFill>
              </a:defRPr>
            </a:lvl1pPr>
          </a:lstStyle>
          <a:p>
            <a:r>
              <a:rPr lang="en-US" noProof="0"/>
              <a:t>Divider Slide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6866469" y="4608000"/>
            <a:ext cx="3863221" cy="1800000"/>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2058487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Bullets 4X">
    <p:bg>
      <p:bgPr>
        <a:solidFill>
          <a:schemeClr val="bg1">
            <a:lumMod val="95000"/>
          </a:schemeClr>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F5735D3-1D9F-7543-95B4-59FA78EE1633}"/>
              </a:ext>
            </a:extLst>
          </p:cNvPr>
          <p:cNvSpPr/>
          <p:nvPr userDrawn="1"/>
        </p:nvSpPr>
        <p:spPr>
          <a:xfrm>
            <a:off x="1729232" y="773488"/>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15">
            <a:extLst>
              <a:ext uri="{FF2B5EF4-FFF2-40B4-BE49-F238E27FC236}">
                <a16:creationId xmlns:a16="http://schemas.microsoft.com/office/drawing/2014/main" id="{DC68C0D1-0629-E546-99ED-3DA6B7EE0EE8}"/>
              </a:ext>
            </a:extLst>
          </p:cNvPr>
          <p:cNvSpPr>
            <a:spLocks noGrp="1"/>
          </p:cNvSpPr>
          <p:nvPr>
            <p:ph type="pic" sz="quarter" idx="51" hasCustomPrompt="1"/>
          </p:nvPr>
        </p:nvSpPr>
        <p:spPr>
          <a:xfrm>
            <a:off x="2026412" y="1070668"/>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16" name="Text Placeholder 8">
            <a:extLst>
              <a:ext uri="{FF2B5EF4-FFF2-40B4-BE49-F238E27FC236}">
                <a16:creationId xmlns:a16="http://schemas.microsoft.com/office/drawing/2014/main" id="{DB2281E6-0C7F-4B74-AABC-FC737C5B9605}"/>
              </a:ext>
            </a:extLst>
          </p:cNvPr>
          <p:cNvSpPr>
            <a:spLocks noGrp="1"/>
          </p:cNvSpPr>
          <p:nvPr>
            <p:ph type="body" sz="quarter" idx="17" hasCustomPrompt="1"/>
          </p:nvPr>
        </p:nvSpPr>
        <p:spPr>
          <a:xfrm>
            <a:off x="1526819" y="2310044"/>
            <a:ext cx="1620000" cy="252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17" name="Text Placeholder 10">
            <a:extLst>
              <a:ext uri="{FF2B5EF4-FFF2-40B4-BE49-F238E27FC236}">
                <a16:creationId xmlns:a16="http://schemas.microsoft.com/office/drawing/2014/main" id="{0A536C56-F4CA-43D8-98A9-E597F5B81368}"/>
              </a:ext>
            </a:extLst>
          </p:cNvPr>
          <p:cNvSpPr>
            <a:spLocks noGrp="1"/>
          </p:cNvSpPr>
          <p:nvPr>
            <p:ph type="body" sz="quarter" idx="18" hasCustomPrompt="1"/>
          </p:nvPr>
        </p:nvSpPr>
        <p:spPr>
          <a:xfrm>
            <a:off x="1526819" y="2702598"/>
            <a:ext cx="1620000" cy="434302"/>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32" name="Rectangle 31">
            <a:extLst>
              <a:ext uri="{FF2B5EF4-FFF2-40B4-BE49-F238E27FC236}">
                <a16:creationId xmlns:a16="http://schemas.microsoft.com/office/drawing/2014/main" id="{4AD89EB4-58FE-9C45-AF3E-821DBB1186EC}"/>
              </a:ext>
            </a:extLst>
          </p:cNvPr>
          <p:cNvSpPr/>
          <p:nvPr userDrawn="1"/>
        </p:nvSpPr>
        <p:spPr>
          <a:xfrm>
            <a:off x="3860091" y="773488"/>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Picture Placeholder 15">
            <a:extLst>
              <a:ext uri="{FF2B5EF4-FFF2-40B4-BE49-F238E27FC236}">
                <a16:creationId xmlns:a16="http://schemas.microsoft.com/office/drawing/2014/main" id="{905D3761-5A7C-8546-BADF-20524AE7D5DB}"/>
              </a:ext>
            </a:extLst>
          </p:cNvPr>
          <p:cNvSpPr>
            <a:spLocks noGrp="1"/>
          </p:cNvSpPr>
          <p:nvPr>
            <p:ph type="pic" sz="quarter" idx="52" hasCustomPrompt="1"/>
          </p:nvPr>
        </p:nvSpPr>
        <p:spPr>
          <a:xfrm>
            <a:off x="4157271" y="1070668"/>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18" name="Text Placeholder 8">
            <a:extLst>
              <a:ext uri="{FF2B5EF4-FFF2-40B4-BE49-F238E27FC236}">
                <a16:creationId xmlns:a16="http://schemas.microsoft.com/office/drawing/2014/main" id="{CC4D12C2-93C1-4E0C-B8E5-7ABB260F3F80}"/>
              </a:ext>
            </a:extLst>
          </p:cNvPr>
          <p:cNvSpPr>
            <a:spLocks noGrp="1"/>
          </p:cNvSpPr>
          <p:nvPr>
            <p:ph type="body" sz="quarter" idx="33" hasCustomPrompt="1"/>
          </p:nvPr>
        </p:nvSpPr>
        <p:spPr>
          <a:xfrm>
            <a:off x="3657678" y="2310044"/>
            <a:ext cx="1620000" cy="252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2</a:t>
            </a:r>
          </a:p>
        </p:txBody>
      </p:sp>
      <p:sp>
        <p:nvSpPr>
          <p:cNvPr id="19" name="Text Placeholder 10">
            <a:extLst>
              <a:ext uri="{FF2B5EF4-FFF2-40B4-BE49-F238E27FC236}">
                <a16:creationId xmlns:a16="http://schemas.microsoft.com/office/drawing/2014/main" id="{11327781-DAAF-4F83-B459-FCB50CCFE896}"/>
              </a:ext>
            </a:extLst>
          </p:cNvPr>
          <p:cNvSpPr>
            <a:spLocks noGrp="1"/>
          </p:cNvSpPr>
          <p:nvPr>
            <p:ph type="body" sz="quarter" idx="34" hasCustomPrompt="1"/>
          </p:nvPr>
        </p:nvSpPr>
        <p:spPr>
          <a:xfrm>
            <a:off x="3657678" y="2702598"/>
            <a:ext cx="1620000" cy="434302"/>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35" name="Rectangle 34">
            <a:extLst>
              <a:ext uri="{FF2B5EF4-FFF2-40B4-BE49-F238E27FC236}">
                <a16:creationId xmlns:a16="http://schemas.microsoft.com/office/drawing/2014/main" id="{832E783B-B6C5-C74B-8CB2-1421AF723973}"/>
              </a:ext>
            </a:extLst>
          </p:cNvPr>
          <p:cNvSpPr/>
          <p:nvPr userDrawn="1"/>
        </p:nvSpPr>
        <p:spPr>
          <a:xfrm>
            <a:off x="1728254" y="3771131"/>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7" name="Picture Placeholder 15">
            <a:extLst>
              <a:ext uri="{FF2B5EF4-FFF2-40B4-BE49-F238E27FC236}">
                <a16:creationId xmlns:a16="http://schemas.microsoft.com/office/drawing/2014/main" id="{8B15AB9B-691E-DD4D-9136-3E88324FBF9C}"/>
              </a:ext>
            </a:extLst>
          </p:cNvPr>
          <p:cNvSpPr>
            <a:spLocks noGrp="1"/>
          </p:cNvSpPr>
          <p:nvPr>
            <p:ph type="pic" sz="quarter" idx="53" hasCustomPrompt="1"/>
          </p:nvPr>
        </p:nvSpPr>
        <p:spPr>
          <a:xfrm>
            <a:off x="2025434" y="4068311"/>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25" name="Text Placeholder 8">
            <a:extLst>
              <a:ext uri="{FF2B5EF4-FFF2-40B4-BE49-F238E27FC236}">
                <a16:creationId xmlns:a16="http://schemas.microsoft.com/office/drawing/2014/main" id="{61982B6C-C1EE-465B-8438-A6066081C644}"/>
              </a:ext>
            </a:extLst>
          </p:cNvPr>
          <p:cNvSpPr>
            <a:spLocks noGrp="1"/>
          </p:cNvSpPr>
          <p:nvPr>
            <p:ph type="body" sz="quarter" idx="45" hasCustomPrompt="1"/>
          </p:nvPr>
        </p:nvSpPr>
        <p:spPr>
          <a:xfrm>
            <a:off x="1526819" y="5329272"/>
            <a:ext cx="1620000" cy="252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3</a:t>
            </a:r>
          </a:p>
        </p:txBody>
      </p:sp>
      <p:sp>
        <p:nvSpPr>
          <p:cNvPr id="26" name="Text Placeholder 10">
            <a:extLst>
              <a:ext uri="{FF2B5EF4-FFF2-40B4-BE49-F238E27FC236}">
                <a16:creationId xmlns:a16="http://schemas.microsoft.com/office/drawing/2014/main" id="{0FE75CF1-5F4E-4BF8-8C99-C76C621F5012}"/>
              </a:ext>
            </a:extLst>
          </p:cNvPr>
          <p:cNvSpPr>
            <a:spLocks noGrp="1"/>
          </p:cNvSpPr>
          <p:nvPr>
            <p:ph type="body" sz="quarter" idx="46" hasCustomPrompt="1"/>
          </p:nvPr>
        </p:nvSpPr>
        <p:spPr>
          <a:xfrm>
            <a:off x="1526819" y="5721826"/>
            <a:ext cx="1620000" cy="434302"/>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36" name="Rectangle 35">
            <a:extLst>
              <a:ext uri="{FF2B5EF4-FFF2-40B4-BE49-F238E27FC236}">
                <a16:creationId xmlns:a16="http://schemas.microsoft.com/office/drawing/2014/main" id="{4E4FB0C7-5FAE-064C-B022-6C6F1429F789}"/>
              </a:ext>
            </a:extLst>
          </p:cNvPr>
          <p:cNvSpPr/>
          <p:nvPr userDrawn="1"/>
        </p:nvSpPr>
        <p:spPr>
          <a:xfrm>
            <a:off x="3859113" y="3771131"/>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8" name="Picture Placeholder 15">
            <a:extLst>
              <a:ext uri="{FF2B5EF4-FFF2-40B4-BE49-F238E27FC236}">
                <a16:creationId xmlns:a16="http://schemas.microsoft.com/office/drawing/2014/main" id="{3B3DF983-963A-B942-97F9-7781C383B6B3}"/>
              </a:ext>
            </a:extLst>
          </p:cNvPr>
          <p:cNvSpPr>
            <a:spLocks noGrp="1"/>
          </p:cNvSpPr>
          <p:nvPr>
            <p:ph type="pic" sz="quarter" idx="54" hasCustomPrompt="1"/>
          </p:nvPr>
        </p:nvSpPr>
        <p:spPr>
          <a:xfrm>
            <a:off x="4156293" y="4068311"/>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27" name="Text Placeholder 8">
            <a:extLst>
              <a:ext uri="{FF2B5EF4-FFF2-40B4-BE49-F238E27FC236}">
                <a16:creationId xmlns:a16="http://schemas.microsoft.com/office/drawing/2014/main" id="{C1BDC87D-8B88-4BFD-8A1A-C600A5899DF3}"/>
              </a:ext>
            </a:extLst>
          </p:cNvPr>
          <p:cNvSpPr>
            <a:spLocks noGrp="1"/>
          </p:cNvSpPr>
          <p:nvPr>
            <p:ph type="body" sz="quarter" idx="47" hasCustomPrompt="1"/>
          </p:nvPr>
        </p:nvSpPr>
        <p:spPr>
          <a:xfrm>
            <a:off x="3657678" y="5329272"/>
            <a:ext cx="1620000" cy="252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4</a:t>
            </a:r>
          </a:p>
        </p:txBody>
      </p:sp>
      <p:sp>
        <p:nvSpPr>
          <p:cNvPr id="28" name="Text Placeholder 10">
            <a:extLst>
              <a:ext uri="{FF2B5EF4-FFF2-40B4-BE49-F238E27FC236}">
                <a16:creationId xmlns:a16="http://schemas.microsoft.com/office/drawing/2014/main" id="{563D2EC4-BEF1-4AC6-872F-27FEBA2EBDE3}"/>
              </a:ext>
            </a:extLst>
          </p:cNvPr>
          <p:cNvSpPr>
            <a:spLocks noGrp="1"/>
          </p:cNvSpPr>
          <p:nvPr>
            <p:ph type="body" sz="quarter" idx="48" hasCustomPrompt="1"/>
          </p:nvPr>
        </p:nvSpPr>
        <p:spPr>
          <a:xfrm>
            <a:off x="3657678" y="5721826"/>
            <a:ext cx="1620000" cy="434302"/>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10" name="Picture Placeholder 22">
            <a:extLst>
              <a:ext uri="{FF2B5EF4-FFF2-40B4-BE49-F238E27FC236}">
                <a16:creationId xmlns:a16="http://schemas.microsoft.com/office/drawing/2014/main" id="{785590BE-5BE1-4AF5-B0F8-7D999658F3F8}"/>
              </a:ext>
            </a:extLst>
          </p:cNvPr>
          <p:cNvSpPr>
            <a:spLocks noGrp="1"/>
          </p:cNvSpPr>
          <p:nvPr>
            <p:ph type="pic" sz="quarter" idx="10" hasCustomPrompt="1"/>
          </p:nvPr>
        </p:nvSpPr>
        <p:spPr>
          <a:xfrm>
            <a:off x="6641052" y="136525"/>
            <a:ext cx="4313008" cy="6584950"/>
          </a:xfrm>
          <a:solidFill>
            <a:schemeClr val="accent4">
              <a:lumMod val="50000"/>
            </a:schemeClr>
          </a:solidFill>
        </p:spPr>
        <p:txBody>
          <a:bodyPr lIns="0" tIns="1512000" rIns="0" bIns="0" anchor="t"/>
          <a:lstStyle>
            <a:lvl1pPr marL="0" indent="0" algn="ctr">
              <a:buNone/>
              <a:defRPr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and Drop Photo </a:t>
            </a:r>
            <a:br>
              <a:rPr lang="en-US" noProof="0" dirty="0"/>
            </a:br>
            <a:r>
              <a:rPr lang="en-US" noProof="0" dirty="0"/>
              <a:t>then Send to Back for overlay effect</a:t>
            </a:r>
          </a:p>
        </p:txBody>
      </p:sp>
      <p:sp>
        <p:nvSpPr>
          <p:cNvPr id="11" name="Rectangle 10">
            <a:extLst>
              <a:ext uri="{FF2B5EF4-FFF2-40B4-BE49-F238E27FC236}">
                <a16:creationId xmlns:a16="http://schemas.microsoft.com/office/drawing/2014/main" id="{3E534836-D52B-45E3-A123-FB9FFE3E0AE5}"/>
              </a:ext>
            </a:extLst>
          </p:cNvPr>
          <p:cNvSpPr/>
          <p:nvPr userDrawn="1"/>
        </p:nvSpPr>
        <p:spPr>
          <a:xfrm rot="5400000">
            <a:off x="5505605" y="1273020"/>
            <a:ext cx="6584950" cy="4311960"/>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0" name="Group 19">
            <a:extLst>
              <a:ext uri="{FF2B5EF4-FFF2-40B4-BE49-F238E27FC236}">
                <a16:creationId xmlns:a16="http://schemas.microsoft.com/office/drawing/2014/main" id="{58BDD832-2CD9-45D2-AC4D-DD00EFA5A223}"/>
              </a:ext>
            </a:extLst>
          </p:cNvPr>
          <p:cNvGrpSpPr/>
          <p:nvPr userDrawn="1"/>
        </p:nvGrpSpPr>
        <p:grpSpPr>
          <a:xfrm>
            <a:off x="6641050" y="0"/>
            <a:ext cx="4313009" cy="6858000"/>
            <a:chOff x="0" y="0"/>
            <a:chExt cx="12192000" cy="6858000"/>
          </a:xfrm>
          <a:solidFill>
            <a:schemeClr val="accent1"/>
          </a:solidFill>
        </p:grpSpPr>
        <p:sp>
          <p:nvSpPr>
            <p:cNvPr id="21" name="Rectangle 20">
              <a:extLst>
                <a:ext uri="{FF2B5EF4-FFF2-40B4-BE49-F238E27FC236}">
                  <a16:creationId xmlns:a16="http://schemas.microsoft.com/office/drawing/2014/main" id="{AB47021E-0309-4638-9D02-AE2A45E2C5D1}"/>
                </a:ext>
              </a:extLst>
            </p:cNvPr>
            <p:cNvSpPr/>
            <p:nvPr userDrawn="1"/>
          </p:nvSpPr>
          <p:spPr>
            <a:xfrm>
              <a:off x="0" y="0"/>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Rectangle 23">
              <a:extLst>
                <a:ext uri="{FF2B5EF4-FFF2-40B4-BE49-F238E27FC236}">
                  <a16:creationId xmlns:a16="http://schemas.microsoft.com/office/drawing/2014/main" id="{2B8E8D6F-D64D-4B85-AA51-BDA9EF959E3F}"/>
                </a:ext>
              </a:extLst>
            </p:cNvPr>
            <p:cNvSpPr/>
            <p:nvPr userDrawn="1"/>
          </p:nvSpPr>
          <p:spPr>
            <a:xfrm>
              <a:off x="0" y="6721475"/>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5" name="Footer Placeholder 4">
            <a:extLst>
              <a:ext uri="{FF2B5EF4-FFF2-40B4-BE49-F238E27FC236}">
                <a16:creationId xmlns:a16="http://schemas.microsoft.com/office/drawing/2014/main" id="{98468ABB-DAA1-4A8F-A65A-A0EADB7120F3}"/>
              </a:ext>
            </a:extLst>
          </p:cNvPr>
          <p:cNvSpPr>
            <a:spLocks noGrp="1"/>
          </p:cNvSpPr>
          <p:nvPr>
            <p:ph type="ftr" sz="quarter" idx="44"/>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D344EF2B-4C23-4FC2-B680-617BC7D82A7E}"/>
              </a:ext>
            </a:extLst>
          </p:cNvPr>
          <p:cNvSpPr>
            <a:spLocks noGrp="1"/>
          </p:cNvSpPr>
          <p:nvPr>
            <p:ph type="sldNum" sz="quarter" idx="12"/>
          </p:nvPr>
        </p:nvSpPr>
        <p:spPr/>
        <p:txBody>
          <a:bodyPr/>
          <a:lstStyle/>
          <a:p>
            <a:r>
              <a:rPr lang="en-US" noProof="0" dirty="0"/>
              <a:t>page </a:t>
            </a:r>
            <a:fld id="{19B51A1E-902D-48AF-9020-955120F399B6}" type="slidenum">
              <a:rPr lang="en-US" b="1" i="1" noProof="0" smtClean="0"/>
              <a:pPr/>
              <a:t>‹#›</a:t>
            </a:fld>
            <a:endParaRPr lang="en-US" b="1" i="1"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6866470" y="3674372"/>
            <a:ext cx="3863221" cy="720000"/>
          </a:xfrm>
        </p:spPr>
        <p:txBody>
          <a:bodyPr anchor="b"/>
          <a:lstStyle>
            <a:lvl1pPr algn="r">
              <a:defRPr sz="4500">
                <a:solidFill>
                  <a:schemeClr val="bg1"/>
                </a:solidFill>
              </a:defRPr>
            </a:lvl1pPr>
          </a:lstStyle>
          <a:p>
            <a:r>
              <a:rPr lang="en-US" noProof="0"/>
              <a:t>Divider Slide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6866470" y="4608000"/>
            <a:ext cx="3863221" cy="1800000"/>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2832505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gital Product">
    <p:bg>
      <p:bgPr>
        <a:solidFill>
          <a:schemeClr val="bg1">
            <a:lumMod val="95000"/>
          </a:schemeClr>
        </a:solidFill>
        <a:effectLst/>
      </p:bgPr>
    </p:bg>
    <p:spTree>
      <p:nvGrpSpPr>
        <p:cNvPr id="1" name=""/>
        <p:cNvGrpSpPr/>
        <p:nvPr/>
      </p:nvGrpSpPr>
      <p:grpSpPr>
        <a:xfrm>
          <a:off x="0" y="0"/>
          <a:ext cx="0" cy="0"/>
          <a:chOff x="0" y="0"/>
          <a:chExt cx="0" cy="0"/>
        </a:xfrm>
      </p:grpSpPr>
      <p:sp>
        <p:nvSpPr>
          <p:cNvPr id="32" name="Picture Placeholder 10">
            <a:extLst>
              <a:ext uri="{FF2B5EF4-FFF2-40B4-BE49-F238E27FC236}">
                <a16:creationId xmlns:a16="http://schemas.microsoft.com/office/drawing/2014/main" id="{C556A4B9-7599-4B11-B687-2C429C7968EA}"/>
              </a:ext>
            </a:extLst>
          </p:cNvPr>
          <p:cNvSpPr>
            <a:spLocks noGrp="1"/>
          </p:cNvSpPr>
          <p:nvPr>
            <p:ph type="pic" sz="quarter" idx="13" hasCustomPrompt="1"/>
          </p:nvPr>
        </p:nvSpPr>
        <p:spPr>
          <a:xfrm>
            <a:off x="-1" y="947452"/>
            <a:ext cx="5703889" cy="4320000"/>
          </a:xfrm>
          <a:solidFill>
            <a:schemeClr val="bg1">
              <a:lumMod val="85000"/>
            </a:schemeClr>
          </a:solid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Insert or Drag and Drop your Screen Design here</a:t>
            </a:r>
          </a:p>
        </p:txBody>
      </p:sp>
      <p:pic>
        <p:nvPicPr>
          <p:cNvPr id="31" name="Picture 30">
            <a:extLst>
              <a:ext uri="{FF2B5EF4-FFF2-40B4-BE49-F238E27FC236}">
                <a16:creationId xmlns:a16="http://schemas.microsoft.com/office/drawing/2014/main" id="{78C72E08-7056-40F8-B0FE-C8DD826BF553}"/>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flipH="1">
            <a:off x="-1" y="457201"/>
            <a:ext cx="10705833" cy="6195852"/>
          </a:xfrm>
          <a:prstGeom prst="rect">
            <a:avLst/>
          </a:prstGeom>
        </p:spPr>
      </p:pic>
      <p:sp>
        <p:nvSpPr>
          <p:cNvPr id="10" name="Picture Placeholder 22">
            <a:extLst>
              <a:ext uri="{FF2B5EF4-FFF2-40B4-BE49-F238E27FC236}">
                <a16:creationId xmlns:a16="http://schemas.microsoft.com/office/drawing/2014/main" id="{785590BE-5BE1-4AF5-B0F8-7D999658F3F8}"/>
              </a:ext>
            </a:extLst>
          </p:cNvPr>
          <p:cNvSpPr>
            <a:spLocks noGrp="1"/>
          </p:cNvSpPr>
          <p:nvPr>
            <p:ph type="pic" sz="quarter" idx="10" hasCustomPrompt="1"/>
          </p:nvPr>
        </p:nvSpPr>
        <p:spPr>
          <a:xfrm>
            <a:off x="6641052" y="136525"/>
            <a:ext cx="4313008" cy="6584950"/>
          </a:xfrm>
          <a:solidFill>
            <a:schemeClr val="accent4">
              <a:lumMod val="50000"/>
            </a:schemeClr>
          </a:solidFill>
        </p:spPr>
        <p:txBody>
          <a:bodyPr lIns="0" tIns="1512000" rIns="0" bIns="0" anchor="t"/>
          <a:lstStyle>
            <a:lvl1pPr marL="0" indent="0" algn="ctr">
              <a:buNone/>
              <a:defRPr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and Drop Photo </a:t>
            </a:r>
            <a:br>
              <a:rPr lang="en-US" noProof="0" dirty="0"/>
            </a:br>
            <a:r>
              <a:rPr lang="en-US" noProof="0" dirty="0"/>
              <a:t>then Send to Back for overlay effect</a:t>
            </a:r>
          </a:p>
        </p:txBody>
      </p:sp>
      <p:sp>
        <p:nvSpPr>
          <p:cNvPr id="11" name="Rectangle 10">
            <a:extLst>
              <a:ext uri="{FF2B5EF4-FFF2-40B4-BE49-F238E27FC236}">
                <a16:creationId xmlns:a16="http://schemas.microsoft.com/office/drawing/2014/main" id="{3E534836-D52B-45E3-A123-FB9FFE3E0AE5}"/>
              </a:ext>
            </a:extLst>
          </p:cNvPr>
          <p:cNvSpPr/>
          <p:nvPr userDrawn="1"/>
        </p:nvSpPr>
        <p:spPr>
          <a:xfrm rot="5400000">
            <a:off x="5505605" y="1273020"/>
            <a:ext cx="6584950" cy="4311960"/>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id="{4FA88889-2E09-4B26-90FB-497460180E61}"/>
              </a:ext>
            </a:extLst>
          </p:cNvPr>
          <p:cNvGrpSpPr/>
          <p:nvPr userDrawn="1"/>
        </p:nvGrpSpPr>
        <p:grpSpPr>
          <a:xfrm>
            <a:off x="6641050" y="0"/>
            <a:ext cx="4313009" cy="6858000"/>
            <a:chOff x="0" y="0"/>
            <a:chExt cx="12192000" cy="6858000"/>
          </a:xfrm>
          <a:solidFill>
            <a:schemeClr val="accent1"/>
          </a:solidFill>
        </p:grpSpPr>
        <p:sp>
          <p:nvSpPr>
            <p:cNvPr id="13" name="Rectangle 12">
              <a:extLst>
                <a:ext uri="{FF2B5EF4-FFF2-40B4-BE49-F238E27FC236}">
                  <a16:creationId xmlns:a16="http://schemas.microsoft.com/office/drawing/2014/main" id="{EB70E5C8-5074-4D5F-9EBD-E5E49462D138}"/>
                </a:ext>
              </a:extLst>
            </p:cNvPr>
            <p:cNvSpPr/>
            <p:nvPr userDrawn="1"/>
          </p:nvSpPr>
          <p:spPr>
            <a:xfrm>
              <a:off x="0" y="0"/>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57144162-C52D-4D13-B080-38B1B0F6CBC6}"/>
                </a:ext>
              </a:extLst>
            </p:cNvPr>
            <p:cNvSpPr/>
            <p:nvPr userDrawn="1"/>
          </p:nvSpPr>
          <p:spPr>
            <a:xfrm>
              <a:off x="0" y="6721475"/>
              <a:ext cx="12192000" cy="1365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5" name="Footer Placeholder 4">
            <a:extLst>
              <a:ext uri="{FF2B5EF4-FFF2-40B4-BE49-F238E27FC236}">
                <a16:creationId xmlns:a16="http://schemas.microsoft.com/office/drawing/2014/main" id="{98468ABB-DAA1-4A8F-A65A-A0EADB7120F3}"/>
              </a:ext>
            </a:extLst>
          </p:cNvPr>
          <p:cNvSpPr>
            <a:spLocks noGrp="1"/>
          </p:cNvSpPr>
          <p:nvPr>
            <p:ph type="ftr" sz="quarter" idx="44"/>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D344EF2B-4C23-4FC2-B680-617BC7D82A7E}"/>
              </a:ext>
            </a:extLst>
          </p:cNvPr>
          <p:cNvSpPr>
            <a:spLocks noGrp="1"/>
          </p:cNvSpPr>
          <p:nvPr>
            <p:ph type="sldNum" sz="quarter" idx="12"/>
          </p:nvPr>
        </p:nvSpPr>
        <p:spPr/>
        <p:txBody>
          <a:bodyPr/>
          <a:lstStyle/>
          <a:p>
            <a:r>
              <a:rPr lang="en-US" noProof="0" dirty="0"/>
              <a:t>page </a:t>
            </a:r>
            <a:fld id="{19B51A1E-902D-48AF-9020-955120F399B6}" type="slidenum">
              <a:rPr lang="en-US" b="1" i="1" noProof="0" smtClean="0"/>
              <a:pPr/>
              <a:t>‹#›</a:t>
            </a:fld>
            <a:endParaRPr lang="en-US" b="1" i="1"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6866470" y="1767593"/>
            <a:ext cx="3863221" cy="2595353"/>
          </a:xfrm>
        </p:spPr>
        <p:txBody>
          <a:bodyPr anchor="b"/>
          <a:lstStyle>
            <a:lvl1pPr algn="l">
              <a:defRPr sz="4500">
                <a:solidFill>
                  <a:schemeClr val="bg1"/>
                </a:solidFill>
              </a:defRPr>
            </a:lvl1pPr>
          </a:lstStyle>
          <a:p>
            <a:r>
              <a:rPr lang="en-US" noProof="0"/>
              <a:t>Emphasized Text</a:t>
            </a:r>
          </a:p>
        </p:txBody>
      </p:sp>
      <p:sp>
        <p:nvSpPr>
          <p:cNvPr id="24" name="Content Placeholder 2">
            <a:extLst>
              <a:ext uri="{FF2B5EF4-FFF2-40B4-BE49-F238E27FC236}">
                <a16:creationId xmlns:a16="http://schemas.microsoft.com/office/drawing/2014/main" id="{5C5C3D10-5CD7-421D-B7BB-581518EF00DD}"/>
              </a:ext>
            </a:extLst>
          </p:cNvPr>
          <p:cNvSpPr>
            <a:spLocks noGrp="1"/>
          </p:cNvSpPr>
          <p:nvPr>
            <p:ph idx="1" hasCustomPrompt="1"/>
          </p:nvPr>
        </p:nvSpPr>
        <p:spPr>
          <a:xfrm>
            <a:off x="6866470" y="4608000"/>
            <a:ext cx="3863221" cy="1800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664127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Sec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p:txBody>
          <a:bodyPr/>
          <a:lstStyle>
            <a:lvl1pPr>
              <a:defRPr>
                <a:solidFill>
                  <a:schemeClr val="tx1">
                    <a:lumMod val="75000"/>
                    <a:lumOff val="25000"/>
                  </a:schemeClr>
                </a:solidFill>
              </a:defRPr>
            </a:lvl1pPr>
          </a:lstStyle>
          <a:p>
            <a:r>
              <a:rPr lang="en-US" noProof="0"/>
              <a:t>Click to edit Master title style</a:t>
            </a:r>
          </a:p>
        </p:txBody>
      </p:sp>
      <p:sp>
        <p:nvSpPr>
          <p:cNvPr id="5" name="Text Placeholder 4">
            <a:extLst>
              <a:ext uri="{FF2B5EF4-FFF2-40B4-BE49-F238E27FC236}">
                <a16:creationId xmlns:a16="http://schemas.microsoft.com/office/drawing/2014/main" id="{D52B871F-F800-4B02-8408-FF5D438CFEC4}"/>
              </a:ext>
            </a:extLst>
          </p:cNvPr>
          <p:cNvSpPr>
            <a:spLocks noGrp="1"/>
          </p:cNvSpPr>
          <p:nvPr>
            <p:ph type="body" sz="quarter" idx="13" hasCustomPrompt="1"/>
          </p:nvPr>
        </p:nvSpPr>
        <p:spPr>
          <a:xfrm>
            <a:off x="431800" y="1008000"/>
            <a:ext cx="10144125" cy="252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17" name="Rectangle 16">
            <a:extLst>
              <a:ext uri="{FF2B5EF4-FFF2-40B4-BE49-F238E27FC236}">
                <a16:creationId xmlns:a16="http://schemas.microsoft.com/office/drawing/2014/main" id="{4790D010-2852-DE49-BD36-340D6725D1D5}"/>
              </a:ext>
            </a:extLst>
          </p:cNvPr>
          <p:cNvSpPr/>
          <p:nvPr userDrawn="1"/>
        </p:nvSpPr>
        <p:spPr>
          <a:xfrm>
            <a:off x="2765072" y="2412312"/>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Picture Placeholder 15">
            <a:extLst>
              <a:ext uri="{FF2B5EF4-FFF2-40B4-BE49-F238E27FC236}">
                <a16:creationId xmlns:a16="http://schemas.microsoft.com/office/drawing/2014/main" id="{24F79A85-3789-254D-AF3D-5265B6140421}"/>
              </a:ext>
            </a:extLst>
          </p:cNvPr>
          <p:cNvSpPr>
            <a:spLocks noGrp="1"/>
          </p:cNvSpPr>
          <p:nvPr>
            <p:ph type="pic" sz="quarter" idx="47" hasCustomPrompt="1"/>
          </p:nvPr>
        </p:nvSpPr>
        <p:spPr>
          <a:xfrm>
            <a:off x="3062252" y="2709492"/>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6" name="Text Placeholder 8">
            <a:extLst>
              <a:ext uri="{FF2B5EF4-FFF2-40B4-BE49-F238E27FC236}">
                <a16:creationId xmlns:a16="http://schemas.microsoft.com/office/drawing/2014/main" id="{9FBB7671-0660-45EB-8712-824ACCFDD4C4}"/>
              </a:ext>
            </a:extLst>
          </p:cNvPr>
          <p:cNvSpPr>
            <a:spLocks noGrp="1"/>
          </p:cNvSpPr>
          <p:nvPr>
            <p:ph type="body" sz="quarter" idx="17" hasCustomPrompt="1"/>
          </p:nvPr>
        </p:nvSpPr>
        <p:spPr>
          <a:xfrm>
            <a:off x="2565400" y="3971432"/>
            <a:ext cx="1620000" cy="360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8" name="Text Placeholder 10">
            <a:extLst>
              <a:ext uri="{FF2B5EF4-FFF2-40B4-BE49-F238E27FC236}">
                <a16:creationId xmlns:a16="http://schemas.microsoft.com/office/drawing/2014/main" id="{1014D08D-BF9C-44A1-8635-70B551FEFA4C}"/>
              </a:ext>
            </a:extLst>
          </p:cNvPr>
          <p:cNvSpPr>
            <a:spLocks noGrp="1"/>
          </p:cNvSpPr>
          <p:nvPr>
            <p:ph type="body" sz="quarter" idx="18" hasCustomPrompt="1"/>
          </p:nvPr>
        </p:nvSpPr>
        <p:spPr>
          <a:xfrm>
            <a:off x="2565400" y="4471987"/>
            <a:ext cx="1620000" cy="720000"/>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18" name="Rectangle 17">
            <a:extLst>
              <a:ext uri="{FF2B5EF4-FFF2-40B4-BE49-F238E27FC236}">
                <a16:creationId xmlns:a16="http://schemas.microsoft.com/office/drawing/2014/main" id="{C5D02C68-EB7D-E044-99A9-658364A3B2F0}"/>
              </a:ext>
            </a:extLst>
          </p:cNvPr>
          <p:cNvSpPr/>
          <p:nvPr userDrawn="1"/>
        </p:nvSpPr>
        <p:spPr>
          <a:xfrm>
            <a:off x="4895931" y="2412312"/>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Picture Placeholder 15">
            <a:extLst>
              <a:ext uri="{FF2B5EF4-FFF2-40B4-BE49-F238E27FC236}">
                <a16:creationId xmlns:a16="http://schemas.microsoft.com/office/drawing/2014/main" id="{3826F102-F281-614F-8445-F1FD4CA62E4A}"/>
              </a:ext>
            </a:extLst>
          </p:cNvPr>
          <p:cNvSpPr>
            <a:spLocks noGrp="1"/>
          </p:cNvSpPr>
          <p:nvPr>
            <p:ph type="pic" sz="quarter" idx="48" hasCustomPrompt="1"/>
          </p:nvPr>
        </p:nvSpPr>
        <p:spPr>
          <a:xfrm>
            <a:off x="5193111" y="2709492"/>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9" name="Text Placeholder 8">
            <a:extLst>
              <a:ext uri="{FF2B5EF4-FFF2-40B4-BE49-F238E27FC236}">
                <a16:creationId xmlns:a16="http://schemas.microsoft.com/office/drawing/2014/main" id="{4339CB16-5C66-4617-AF19-7700AD97524A}"/>
              </a:ext>
            </a:extLst>
          </p:cNvPr>
          <p:cNvSpPr>
            <a:spLocks noGrp="1"/>
          </p:cNvSpPr>
          <p:nvPr>
            <p:ph type="body" sz="quarter" idx="33" hasCustomPrompt="1"/>
          </p:nvPr>
        </p:nvSpPr>
        <p:spPr>
          <a:xfrm>
            <a:off x="4696259" y="3971432"/>
            <a:ext cx="1620000" cy="360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10" name="Text Placeholder 10">
            <a:extLst>
              <a:ext uri="{FF2B5EF4-FFF2-40B4-BE49-F238E27FC236}">
                <a16:creationId xmlns:a16="http://schemas.microsoft.com/office/drawing/2014/main" id="{8DFFD868-459F-47BA-BA47-B6CC7A09E8E9}"/>
              </a:ext>
            </a:extLst>
          </p:cNvPr>
          <p:cNvSpPr>
            <a:spLocks noGrp="1"/>
          </p:cNvSpPr>
          <p:nvPr>
            <p:ph type="body" sz="quarter" idx="34" hasCustomPrompt="1"/>
          </p:nvPr>
        </p:nvSpPr>
        <p:spPr>
          <a:xfrm>
            <a:off x="4696259" y="4471987"/>
            <a:ext cx="1620000" cy="720000"/>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19" name="Rectangle 18">
            <a:extLst>
              <a:ext uri="{FF2B5EF4-FFF2-40B4-BE49-F238E27FC236}">
                <a16:creationId xmlns:a16="http://schemas.microsoft.com/office/drawing/2014/main" id="{45962E1D-1D13-2B48-9F3B-CE31039DD236}"/>
              </a:ext>
            </a:extLst>
          </p:cNvPr>
          <p:cNvSpPr/>
          <p:nvPr userDrawn="1"/>
        </p:nvSpPr>
        <p:spPr>
          <a:xfrm>
            <a:off x="7026790" y="2412312"/>
            <a:ext cx="1216152" cy="1216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Picture Placeholder 15">
            <a:extLst>
              <a:ext uri="{FF2B5EF4-FFF2-40B4-BE49-F238E27FC236}">
                <a16:creationId xmlns:a16="http://schemas.microsoft.com/office/drawing/2014/main" id="{CD06C66D-CFA0-9B4B-8F90-2B01B8C524BE}"/>
              </a:ext>
            </a:extLst>
          </p:cNvPr>
          <p:cNvSpPr>
            <a:spLocks noGrp="1"/>
          </p:cNvSpPr>
          <p:nvPr>
            <p:ph type="pic" sz="quarter" idx="49" hasCustomPrompt="1"/>
          </p:nvPr>
        </p:nvSpPr>
        <p:spPr>
          <a:xfrm>
            <a:off x="7323970" y="2709492"/>
            <a:ext cx="621792" cy="621792"/>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l">
              <a:buNone/>
              <a:defRPr lang="en-ZA" sz="5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noProof="0" dirty="0"/>
              <a:t>Add</a:t>
            </a:r>
          </a:p>
          <a:p>
            <a:pPr marL="266700" lvl="0" indent="-266700" algn="ctr"/>
            <a:r>
              <a:rPr lang="en-US" noProof="0" dirty="0"/>
              <a:t>Picture</a:t>
            </a:r>
          </a:p>
        </p:txBody>
      </p:sp>
      <p:sp>
        <p:nvSpPr>
          <p:cNvPr id="11" name="Text Placeholder 8">
            <a:extLst>
              <a:ext uri="{FF2B5EF4-FFF2-40B4-BE49-F238E27FC236}">
                <a16:creationId xmlns:a16="http://schemas.microsoft.com/office/drawing/2014/main" id="{2C2CF09F-AE9E-47DD-899E-02CEAEFE3CC1}"/>
              </a:ext>
            </a:extLst>
          </p:cNvPr>
          <p:cNvSpPr>
            <a:spLocks noGrp="1"/>
          </p:cNvSpPr>
          <p:nvPr>
            <p:ph type="body" sz="quarter" idx="35" hasCustomPrompt="1"/>
          </p:nvPr>
        </p:nvSpPr>
        <p:spPr>
          <a:xfrm>
            <a:off x="6827118" y="3971432"/>
            <a:ext cx="1620000" cy="360000"/>
          </a:xfrm>
        </p:spPr>
        <p:txBody>
          <a:bodyPr/>
          <a:lstStyle>
            <a:lvl1pPr marL="0" indent="0" algn="ctr">
              <a:buFont typeface="Arial" panose="020B0604020202020204" pitchFamily="34" charset="0"/>
              <a:buNone/>
              <a:defRPr sz="1800">
                <a:solidFill>
                  <a:schemeClr val="tx1">
                    <a:lumMod val="75000"/>
                    <a:lumOff val="25000"/>
                  </a:schemeClr>
                </a:solidFill>
              </a:defRPr>
            </a:lvl1pPr>
          </a:lstStyle>
          <a:p>
            <a:pPr lvl="0"/>
            <a:r>
              <a:rPr lang="en-US" noProof="0"/>
              <a:t>Bullet 1</a:t>
            </a:r>
          </a:p>
        </p:txBody>
      </p:sp>
      <p:sp>
        <p:nvSpPr>
          <p:cNvPr id="12" name="Text Placeholder 10">
            <a:extLst>
              <a:ext uri="{FF2B5EF4-FFF2-40B4-BE49-F238E27FC236}">
                <a16:creationId xmlns:a16="http://schemas.microsoft.com/office/drawing/2014/main" id="{7AA959D8-F91C-4891-A16D-51CF31166B71}"/>
              </a:ext>
            </a:extLst>
          </p:cNvPr>
          <p:cNvSpPr>
            <a:spLocks noGrp="1"/>
          </p:cNvSpPr>
          <p:nvPr>
            <p:ph type="body" sz="quarter" idx="36" hasCustomPrompt="1"/>
          </p:nvPr>
        </p:nvSpPr>
        <p:spPr>
          <a:xfrm>
            <a:off x="6827118" y="4471987"/>
            <a:ext cx="1620000" cy="720000"/>
          </a:xfrm>
        </p:spPr>
        <p:txBody>
          <a:bodyPr/>
          <a:lstStyle>
            <a:lvl1pPr marL="0" indent="0" algn="ctr">
              <a:buNone/>
              <a:defRPr sz="1400">
                <a:solidFill>
                  <a:schemeClr val="tx1">
                    <a:lumMod val="75000"/>
                    <a:lumOff val="25000"/>
                  </a:schemeClr>
                </a:solidFill>
              </a:defRPr>
            </a:lvl1pPr>
          </a:lstStyle>
          <a:p>
            <a:pPr lvl="0"/>
            <a:r>
              <a:rPr lang="en-US" noProof="0"/>
              <a:t>Bullet Description</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16" name="Slide Number Placeholder 6">
            <a:extLst>
              <a:ext uri="{FF2B5EF4-FFF2-40B4-BE49-F238E27FC236}">
                <a16:creationId xmlns:a16="http://schemas.microsoft.com/office/drawing/2014/main" id="{10C57817-9ECE-F147-BBDB-760FAF41C8E8}"/>
              </a:ext>
            </a:extLst>
          </p:cNvPr>
          <p:cNvSpPr>
            <a:spLocks noGrp="1"/>
          </p:cNvSpPr>
          <p:nvPr>
            <p:ph type="sldNum" sz="quarter" idx="44"/>
          </p:nvPr>
        </p:nvSpPr>
        <p:spPr>
          <a:xfrm>
            <a:off x="11091633" y="6456363"/>
            <a:ext cx="962795" cy="264330"/>
          </a:xfrm>
        </p:spPr>
        <p:txBody>
          <a:bodyPr/>
          <a:lstStyle/>
          <a:p>
            <a:r>
              <a:rPr lang="en-US" noProof="0" dirty="0"/>
              <a:t>page </a:t>
            </a:r>
            <a:fld id="{19B51A1E-902D-48AF-9020-955120F399B6}" type="slidenum">
              <a:rPr lang="en-US" b="1" i="1" noProof="0" smtClean="0"/>
              <a:pPr/>
              <a:t>‹#›</a:t>
            </a:fld>
            <a:endParaRPr lang="en-US" b="1" i="1" noProof="0" dirty="0"/>
          </a:p>
        </p:txBody>
      </p:sp>
    </p:spTree>
    <p:extLst>
      <p:ext uri="{BB962C8B-B14F-4D97-AF65-F5344CB8AC3E}">
        <p14:creationId xmlns:p14="http://schemas.microsoft.com/office/powerpoint/2010/main" val="400590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6BF466B-33BA-42AC-AFB2-51FC72C2FA45}"/>
              </a:ext>
            </a:extLst>
          </p:cNvPr>
          <p:cNvSpPr/>
          <p:nvPr userDrawn="1"/>
        </p:nvSpPr>
        <p:spPr>
          <a:xfrm>
            <a:off x="0" y="0"/>
            <a:ext cx="12192000" cy="136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C4A5CDF3-277F-457A-90F6-C20C9F0EF716}"/>
              </a:ext>
            </a:extLst>
          </p:cNvPr>
          <p:cNvSpPr/>
          <p:nvPr userDrawn="1"/>
        </p:nvSpPr>
        <p:spPr>
          <a:xfrm rot="5400000">
            <a:off x="-3360737" y="3360737"/>
            <a:ext cx="6858000" cy="136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Rectangle 8">
            <a:extLst>
              <a:ext uri="{FF2B5EF4-FFF2-40B4-BE49-F238E27FC236}">
                <a16:creationId xmlns:a16="http://schemas.microsoft.com/office/drawing/2014/main" id="{01509F7B-15BA-44E2-85A9-A5A242FAF0E0}"/>
              </a:ext>
            </a:extLst>
          </p:cNvPr>
          <p:cNvSpPr/>
          <p:nvPr userDrawn="1"/>
        </p:nvSpPr>
        <p:spPr>
          <a:xfrm rot="5400000">
            <a:off x="8144030" y="2810031"/>
            <a:ext cx="6858000" cy="12379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ectangle 9">
            <a:extLst>
              <a:ext uri="{FF2B5EF4-FFF2-40B4-BE49-F238E27FC236}">
                <a16:creationId xmlns:a16="http://schemas.microsoft.com/office/drawing/2014/main" id="{2D8A2F97-6D60-46FC-A9F8-936208153882}"/>
              </a:ext>
            </a:extLst>
          </p:cNvPr>
          <p:cNvSpPr/>
          <p:nvPr userDrawn="1"/>
        </p:nvSpPr>
        <p:spPr>
          <a:xfrm>
            <a:off x="0" y="6721475"/>
            <a:ext cx="12192000" cy="136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Placeholder 1">
            <a:extLst>
              <a:ext uri="{FF2B5EF4-FFF2-40B4-BE49-F238E27FC236}">
                <a16:creationId xmlns:a16="http://schemas.microsoft.com/office/drawing/2014/main" id="{090F41A2-6535-4CA6-81E4-026A5B56D9D7}"/>
              </a:ext>
            </a:extLst>
          </p:cNvPr>
          <p:cNvSpPr>
            <a:spLocks noGrp="1"/>
          </p:cNvSpPr>
          <p:nvPr>
            <p:ph type="title"/>
          </p:nvPr>
        </p:nvSpPr>
        <p:spPr>
          <a:xfrm>
            <a:off x="432000" y="432000"/>
            <a:ext cx="10143235" cy="432000"/>
          </a:xfrm>
          <a:prstGeom prst="rect">
            <a:avLst/>
          </a:prstGeom>
        </p:spPr>
        <p:txBody>
          <a:bodyPr vert="horz" lIns="0" tIns="0" rIns="0" bIns="0" rtlCol="0" anchor="ctr">
            <a:noAutofit/>
          </a:bodyPr>
          <a:lstStyle/>
          <a:p>
            <a:r>
              <a:rPr lang="en-US" noProof="0"/>
              <a:t>Click to edit Master title style</a:t>
            </a:r>
          </a:p>
        </p:txBody>
      </p:sp>
      <p:sp>
        <p:nvSpPr>
          <p:cNvPr id="3" name="Text Placeholder 2">
            <a:extLst>
              <a:ext uri="{FF2B5EF4-FFF2-40B4-BE49-F238E27FC236}">
                <a16:creationId xmlns:a16="http://schemas.microsoft.com/office/drawing/2014/main" id="{213AB95C-7DD4-4796-80E4-1B7466A2A037}"/>
              </a:ext>
            </a:extLst>
          </p:cNvPr>
          <p:cNvSpPr>
            <a:spLocks noGrp="1"/>
          </p:cNvSpPr>
          <p:nvPr>
            <p:ph type="body" idx="1"/>
          </p:nvPr>
        </p:nvSpPr>
        <p:spPr>
          <a:xfrm>
            <a:off x="432000" y="1152000"/>
            <a:ext cx="10143235" cy="503925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58879C91-B77F-4273-9A27-A3535FB889DB}"/>
              </a:ext>
            </a:extLst>
          </p:cNvPr>
          <p:cNvSpPr>
            <a:spLocks noGrp="1"/>
          </p:cNvSpPr>
          <p:nvPr>
            <p:ph type="ftr" sz="quarter" idx="3"/>
          </p:nvPr>
        </p:nvSpPr>
        <p:spPr>
          <a:xfrm>
            <a:off x="260974" y="6365893"/>
            <a:ext cx="4114800" cy="226714"/>
          </a:xfrm>
          <a:prstGeom prst="rect">
            <a:avLst/>
          </a:prstGeom>
        </p:spPr>
        <p:txBody>
          <a:bodyPr vert="horz" lIns="0" tIns="0" rIns="0" bIns="0" rtlCol="0" anchor="ctr"/>
          <a:lstStyle>
            <a:lvl1pPr algn="l">
              <a:defRPr sz="1200">
                <a:solidFill>
                  <a:schemeClr val="tx1">
                    <a:lumMod val="75000"/>
                    <a:lumOff val="25000"/>
                  </a:schemeClr>
                </a:solidFill>
              </a:defRPr>
            </a:lvl1pPr>
          </a:lstStyle>
          <a:p>
            <a:r>
              <a:rPr lang="en-US" noProof="0" dirty="0"/>
              <a:t>Add a footer</a:t>
            </a:r>
          </a:p>
        </p:txBody>
      </p:sp>
      <p:sp>
        <p:nvSpPr>
          <p:cNvPr id="6" name="Slide Number Placeholder 5">
            <a:extLst>
              <a:ext uri="{FF2B5EF4-FFF2-40B4-BE49-F238E27FC236}">
                <a16:creationId xmlns:a16="http://schemas.microsoft.com/office/drawing/2014/main" id="{5ECA3099-A94F-4C3E-BC29-780EDD38F722}"/>
              </a:ext>
            </a:extLst>
          </p:cNvPr>
          <p:cNvSpPr>
            <a:spLocks noGrp="1"/>
          </p:cNvSpPr>
          <p:nvPr>
            <p:ph type="sldNum" sz="quarter" idx="4"/>
          </p:nvPr>
        </p:nvSpPr>
        <p:spPr>
          <a:xfrm>
            <a:off x="11091633" y="6456363"/>
            <a:ext cx="962795" cy="264330"/>
          </a:xfrm>
          <a:prstGeom prst="rect">
            <a:avLst/>
          </a:prstGeom>
          <a:ln w="3175">
            <a:solidFill>
              <a:schemeClr val="bg1">
                <a:lumMod val="95000"/>
              </a:schemeClr>
            </a:solidFill>
          </a:ln>
        </p:spPr>
        <p:txBody>
          <a:bodyPr vert="horz" lIns="0" tIns="0" rIns="0" bIns="0" rtlCol="0" anchor="ctr"/>
          <a:lstStyle>
            <a:lvl1pPr algn="ctr">
              <a:defRPr sz="1400">
                <a:solidFill>
                  <a:schemeClr val="tx1">
                    <a:lumMod val="75000"/>
                    <a:lumOff val="25000"/>
                  </a:schemeClr>
                </a:solidFill>
              </a:defRPr>
            </a:lvl1pPr>
          </a:lstStyle>
          <a:p>
            <a:r>
              <a:rPr lang="en-US" noProof="0" dirty="0"/>
              <a:t>page </a:t>
            </a:r>
            <a:fld id="{19B51A1E-902D-48AF-9020-955120F399B6}" type="slidenum">
              <a:rPr lang="en-US" b="1" i="1" noProof="0" smtClean="0"/>
              <a:pPr/>
              <a:t>‹#›</a:t>
            </a:fld>
            <a:endParaRPr lang="en-US" b="1" i="1" noProof="0" dirty="0"/>
          </a:p>
        </p:txBody>
      </p:sp>
      <p:sp>
        <p:nvSpPr>
          <p:cNvPr id="11" name="TextBox 10">
            <a:extLst>
              <a:ext uri="{FF2B5EF4-FFF2-40B4-BE49-F238E27FC236}">
                <a16:creationId xmlns:a16="http://schemas.microsoft.com/office/drawing/2014/main" id="{FF5B127E-AB96-49E0-8307-05174D7A6231}"/>
              </a:ext>
            </a:extLst>
          </p:cNvPr>
          <p:cNvSpPr txBox="1"/>
          <p:nvPr userDrawn="1"/>
        </p:nvSpPr>
        <p:spPr>
          <a:xfrm>
            <a:off x="11034141" y="5994000"/>
            <a:ext cx="1077777" cy="359073"/>
          </a:xfrm>
          <a:prstGeom prst="rect">
            <a:avLst/>
          </a:prstGeom>
          <a:noFill/>
        </p:spPr>
        <p:txBody>
          <a:bodyPr wrap="square" lIns="0" tIns="0" rIns="0" bIns="0" rtlCol="0">
            <a:spAutoFit/>
          </a:bodyPr>
          <a:lstStyle/>
          <a:p>
            <a:pPr algn="ctr">
              <a:lnSpc>
                <a:spcPts val="1400"/>
              </a:lnSpc>
            </a:pPr>
            <a:r>
              <a:rPr lang="en-US" sz="2400" b="1" spc="-150" baseline="0" noProof="0" dirty="0">
                <a:solidFill>
                  <a:schemeClr val="accent1"/>
                </a:solidFill>
              </a:rPr>
              <a:t>Contoso</a:t>
            </a:r>
            <a:br>
              <a:rPr lang="en-US" sz="2400" b="1" spc="-150" baseline="0" noProof="0" dirty="0">
                <a:solidFill>
                  <a:schemeClr val="tx1">
                    <a:lumMod val="50000"/>
                    <a:lumOff val="50000"/>
                  </a:schemeClr>
                </a:solidFill>
              </a:rPr>
            </a:br>
            <a:r>
              <a:rPr lang="en-US" sz="1000" b="0" spc="0" baseline="0" noProof="0" dirty="0">
                <a:solidFill>
                  <a:schemeClr val="tx1">
                    <a:lumMod val="50000"/>
                    <a:lumOff val="50000"/>
                  </a:schemeClr>
                </a:solidFill>
              </a:rPr>
              <a:t>Pharmaceuticals</a:t>
            </a:r>
          </a:p>
        </p:txBody>
      </p:sp>
    </p:spTree>
    <p:extLst>
      <p:ext uri="{BB962C8B-B14F-4D97-AF65-F5344CB8AC3E}">
        <p14:creationId xmlns:p14="http://schemas.microsoft.com/office/powerpoint/2010/main" val="20180209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Lst>
  <p:hf hdr="0" ftr="0" dt="0"/>
  <p:txStyles>
    <p:titleStyle>
      <a:lvl1pPr algn="l" defTabSz="914400" rtl="0" eaLnBrk="1" latinLnBrk="0" hangingPunct="1">
        <a:lnSpc>
          <a:spcPct val="90000"/>
        </a:lnSpc>
        <a:spcBef>
          <a:spcPct val="0"/>
        </a:spcBef>
        <a:buNone/>
        <a:defRPr sz="3200" kern="1200" spc="-150">
          <a:solidFill>
            <a:schemeClr val="tx1">
              <a:lumMod val="75000"/>
              <a:lumOff val="25000"/>
            </a:schemeClr>
          </a:solidFill>
          <a:latin typeface="+mj-lt"/>
          <a:ea typeface="+mj-ea"/>
          <a:cs typeface="+mj-cs"/>
        </a:defRPr>
      </a:lvl1pPr>
    </p:titleStyle>
    <p:body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hyperlink" Target="http://www.oklahoma.gov/pmtc" TargetMode="External"/><Relationship Id="rId3" Type="http://schemas.openxmlformats.org/officeDocument/2006/relationships/image" Target="../media/image6.jpeg"/><Relationship Id="rId7" Type="http://schemas.openxmlformats.org/officeDocument/2006/relationships/image" Target="../media/image10.svg"/><Relationship Id="rId2" Type="http://schemas.openxmlformats.org/officeDocument/2006/relationships/notesSlide" Target="../notesSlides/notesSlide3.xml"/><Relationship Id="rId1" Type="http://schemas.openxmlformats.org/officeDocument/2006/relationships/slideLayout" Target="../slideLayouts/slideLayout26.xml"/><Relationship Id="rId6" Type="http://schemas.openxmlformats.org/officeDocument/2006/relationships/image" Target="../media/image9.png"/><Relationship Id="rId11" Type="http://schemas.openxmlformats.org/officeDocument/2006/relationships/image" Target="../media/image3.jpeg"/><Relationship Id="rId5" Type="http://schemas.openxmlformats.org/officeDocument/2006/relationships/image" Target="../media/image8.svg"/><Relationship Id="rId10" Type="http://schemas.openxmlformats.org/officeDocument/2006/relationships/image" Target="../media/image12.svg"/><Relationship Id="rId4" Type="http://schemas.openxmlformats.org/officeDocument/2006/relationships/image" Target="../media/image7.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Stethescope and arms showing a medical professional taking a patient's blood pressure.  Picture includes blood pressure machine and clipboard.">
            <a:extLst>
              <a:ext uri="{FF2B5EF4-FFF2-40B4-BE49-F238E27FC236}">
                <a16:creationId xmlns:a16="http://schemas.microsoft.com/office/drawing/2014/main" id="{4414D423-B276-4148-A337-5693724BB04E}"/>
              </a:ext>
            </a:extLst>
          </p:cNvPr>
          <p:cNvPicPr>
            <a:picLocks noGrp="1" noChangeAspect="1"/>
          </p:cNvPicPr>
          <p:nvPr>
            <p:ph type="pic" sz="quarter" idx="4294967295"/>
          </p:nvPr>
        </p:nvPicPr>
        <p:blipFill rotWithShape="1">
          <a:blip r:embed="rId3" cstate="screen">
            <a:extLst>
              <a:ext uri="{28A0092B-C50C-407E-A947-70E740481C1C}">
                <a14:useLocalDpi xmlns:a14="http://schemas.microsoft.com/office/drawing/2010/main"/>
              </a:ext>
            </a:extLst>
          </a:blip>
          <a:srcRect/>
          <a:stretch/>
        </p:blipFill>
        <p:spPr>
          <a:xfrm>
            <a:off x="136525" y="79880"/>
            <a:ext cx="11909425" cy="6584950"/>
          </a:xfrm>
        </p:spPr>
      </p:pic>
      <p:sp>
        <p:nvSpPr>
          <p:cNvPr id="26" name="Rectangle 25">
            <a:extLst>
              <a:ext uri="{FF2B5EF4-FFF2-40B4-BE49-F238E27FC236}">
                <a16:creationId xmlns:a16="http://schemas.microsoft.com/office/drawing/2014/main" id="{817B6E89-6474-4AB4-90D5-2C2FB4120F12}"/>
              </a:ext>
              <a:ext uri="{C183D7F6-B498-43B3-948B-1728B52AA6E4}">
                <adec:decorative xmlns:adec="http://schemas.microsoft.com/office/drawing/2017/decorative" val="1"/>
              </a:ext>
            </a:extLst>
          </p:cNvPr>
          <p:cNvSpPr/>
          <p:nvPr/>
        </p:nvSpPr>
        <p:spPr bwMode="ltGray">
          <a:xfrm>
            <a:off x="5231567" y="136525"/>
            <a:ext cx="6385809" cy="6584675"/>
          </a:xfrm>
          <a:prstGeom prst="rect">
            <a:avLst/>
          </a:prstGeom>
          <a:solidFill>
            <a:schemeClr val="accent4">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E52BFEB6-F40E-4219-9AA6-8A27C2E8899B}"/>
              </a:ext>
            </a:extLst>
          </p:cNvPr>
          <p:cNvSpPr>
            <a:spLocks noGrp="1"/>
          </p:cNvSpPr>
          <p:nvPr>
            <p:ph type="ctrTitle"/>
          </p:nvPr>
        </p:nvSpPr>
        <p:spPr bwMode="black">
          <a:xfrm>
            <a:off x="5398403" y="3234130"/>
            <a:ext cx="5985458" cy="3053382"/>
          </a:xfrm>
        </p:spPr>
        <p:txBody>
          <a:bodyPr/>
          <a:lstStyle/>
          <a:p>
            <a:pPr algn="ctr"/>
            <a:r>
              <a:rPr lang="en-US" sz="3300" b="1" dirty="0"/>
              <a:t>Janie Thompson – Executive Director</a:t>
            </a:r>
            <a:br>
              <a:rPr lang="en-US" sz="3300" b="1" dirty="0"/>
            </a:br>
            <a:br>
              <a:rPr lang="en-US" sz="3300" b="1" dirty="0"/>
            </a:br>
            <a:r>
              <a:rPr lang="en-US" sz="3300" b="1" dirty="0"/>
              <a:t> Kami Fullingim – Deputy Director</a:t>
            </a:r>
            <a:br>
              <a:rPr lang="en-US" sz="3300" b="1" dirty="0"/>
            </a:br>
            <a:br>
              <a:rPr lang="en-US" sz="3300" b="1" dirty="0"/>
            </a:br>
            <a:r>
              <a:rPr lang="en-US" sz="3300" b="1" dirty="0"/>
              <a:t>Casey Mayo– Physician Program Manager</a:t>
            </a:r>
          </a:p>
        </p:txBody>
      </p:sp>
      <p:pic>
        <p:nvPicPr>
          <p:cNvPr id="6" name="Picture 5">
            <a:extLst>
              <a:ext uri="{FF2B5EF4-FFF2-40B4-BE49-F238E27FC236}">
                <a16:creationId xmlns:a16="http://schemas.microsoft.com/office/drawing/2014/main" id="{DBBACB9E-68C9-4359-9176-70258F64D844}"/>
              </a:ext>
            </a:extLst>
          </p:cNvPr>
          <p:cNvPicPr/>
          <p:nvPr/>
        </p:nvPicPr>
        <p:blipFill rotWithShape="1">
          <a:blip r:embed="rId4" cstate="print">
            <a:extLst>
              <a:ext uri="{28A0092B-C50C-407E-A947-70E740481C1C}">
                <a14:useLocalDpi xmlns:a14="http://schemas.microsoft.com/office/drawing/2010/main" val="0"/>
              </a:ext>
            </a:extLst>
          </a:blip>
          <a:srcRect l="8171" t="39095" r="6842" b="39740"/>
          <a:stretch/>
        </p:blipFill>
        <p:spPr bwMode="auto">
          <a:xfrm>
            <a:off x="5398403" y="267850"/>
            <a:ext cx="5917223" cy="192682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9718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0"/>
                <a:lumOff val="100000"/>
              </a:schemeClr>
            </a:gs>
            <a:gs pos="24000">
              <a:schemeClr val="accent1">
                <a:lumMod val="0"/>
                <a:lumOff val="100000"/>
              </a:schemeClr>
            </a:gs>
            <a:gs pos="100000">
              <a:schemeClr val="accent1">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15" name="Slide Number Placeholder 4">
            <a:extLst>
              <a:ext uri="{FF2B5EF4-FFF2-40B4-BE49-F238E27FC236}">
                <a16:creationId xmlns:a16="http://schemas.microsoft.com/office/drawing/2014/main" id="{D1716D99-A8FC-4E29-A900-3CBA0BF0D73B}"/>
              </a:ext>
            </a:extLst>
          </p:cNvPr>
          <p:cNvSpPr txBox="1">
            <a:spLocks/>
          </p:cNvSpPr>
          <p:nvPr/>
        </p:nvSpPr>
        <p:spPr>
          <a:xfrm>
            <a:off x="10849216" y="6216920"/>
            <a:ext cx="1064314" cy="372141"/>
          </a:xfrm>
          <a:prstGeom prst="rect">
            <a:avLst/>
          </a:prstGeom>
        </p:spPr>
        <p:txBody>
          <a:bodyPr vert="horz" lIns="0" tIns="0" rIns="0" bIns="0" rtlCol="0" anchor="ctr"/>
          <a:lstStyle>
            <a:defPPr>
              <a:defRPr lang="en-US"/>
            </a:defPPr>
            <a:lvl1pPr marL="0" algn="l" defTabSz="914400" rtl="0" eaLnBrk="1" latinLnBrk="0" hangingPunct="1">
              <a:defRPr sz="1200" kern="120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dirty="0">
                <a:solidFill>
                  <a:prstClr val="black">
                    <a:lumMod val="75000"/>
                    <a:lumOff val="25000"/>
                  </a:prstClr>
                </a:solidFill>
                <a:latin typeface="Corbel" panose="020B0503020204020204"/>
              </a:rPr>
              <a:t>page </a:t>
            </a:r>
            <a:fld id="{19B51A1E-902D-48AF-9020-955120F399B6}" type="slidenum">
              <a:rPr lang="en-US" sz="1400" smtClean="0">
                <a:solidFill>
                  <a:prstClr val="black">
                    <a:lumMod val="75000"/>
                    <a:lumOff val="25000"/>
                  </a:prstClr>
                </a:solidFill>
                <a:latin typeface="Corbel" panose="020B0503020204020204"/>
              </a:rPr>
              <a:pPr algn="ctr"/>
              <a:t>2</a:t>
            </a:fld>
            <a:endParaRPr lang="en-US" sz="1400" dirty="0">
              <a:solidFill>
                <a:prstClr val="black">
                  <a:lumMod val="75000"/>
                  <a:lumOff val="25000"/>
                </a:prstClr>
              </a:solidFill>
              <a:latin typeface="Corbel" panose="020B0503020204020204"/>
            </a:endParaRPr>
          </a:p>
        </p:txBody>
      </p:sp>
      <p:sp>
        <p:nvSpPr>
          <p:cNvPr id="27" name="Rectangle 26">
            <a:extLst>
              <a:ext uri="{FF2B5EF4-FFF2-40B4-BE49-F238E27FC236}">
                <a16:creationId xmlns:a16="http://schemas.microsoft.com/office/drawing/2014/main" id="{8CFC5111-F2F0-4C73-8094-3159B069E635}"/>
              </a:ext>
            </a:extLst>
          </p:cNvPr>
          <p:cNvSpPr/>
          <p:nvPr/>
        </p:nvSpPr>
        <p:spPr>
          <a:xfrm>
            <a:off x="11091633" y="5472117"/>
            <a:ext cx="1100367" cy="834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sp>
        <p:nvSpPr>
          <p:cNvPr id="28" name="Rectangle 27">
            <a:extLst>
              <a:ext uri="{FF2B5EF4-FFF2-40B4-BE49-F238E27FC236}">
                <a16:creationId xmlns:a16="http://schemas.microsoft.com/office/drawing/2014/main" id="{59993C64-C7EE-42DE-ABFF-FEFE66703F6D}"/>
              </a:ext>
              <a:ext uri="{C183D7F6-B498-43B3-948B-1728B52AA6E4}">
                <adec:decorative xmlns:adec="http://schemas.microsoft.com/office/drawing/2017/decorative" val="1"/>
              </a:ext>
            </a:extLst>
          </p:cNvPr>
          <p:cNvSpPr/>
          <p:nvPr/>
        </p:nvSpPr>
        <p:spPr bwMode="ltGray">
          <a:xfrm>
            <a:off x="474368" y="396510"/>
            <a:ext cx="10132430" cy="6246643"/>
          </a:xfrm>
          <a:prstGeom prst="rect">
            <a:avLst/>
          </a:prstGeom>
          <a:solidFill>
            <a:schemeClr val="accent4">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sp>
        <p:nvSpPr>
          <p:cNvPr id="9" name="Title 8">
            <a:extLst>
              <a:ext uri="{FF2B5EF4-FFF2-40B4-BE49-F238E27FC236}">
                <a16:creationId xmlns:a16="http://schemas.microsoft.com/office/drawing/2014/main" id="{0202E8C9-BD59-499B-B179-D94F7302FBDC}"/>
              </a:ext>
            </a:extLst>
          </p:cNvPr>
          <p:cNvSpPr>
            <a:spLocks noGrp="1"/>
          </p:cNvSpPr>
          <p:nvPr>
            <p:ph type="ctrTitle" idx="4294967295"/>
          </p:nvPr>
        </p:nvSpPr>
        <p:spPr>
          <a:xfrm>
            <a:off x="595576" y="1165252"/>
            <a:ext cx="10132431" cy="5583503"/>
          </a:xfrm>
        </p:spPr>
        <p:txBody>
          <a:bodyPr vert="horz" lIns="91440" tIns="45720" rIns="91440" bIns="45720" rtlCol="0" anchor="ctr">
            <a:normAutofit fontScale="90000"/>
          </a:bodyPr>
          <a:lstStyle/>
          <a:p>
            <a:pPr algn="l">
              <a:lnSpc>
                <a:spcPct val="100000"/>
              </a:lnSpc>
            </a:pPr>
            <a:r>
              <a:rPr lang="en-US" altLang="en-US" sz="3200" b="1" spc="0" dirty="0">
                <a:solidFill>
                  <a:schemeClr val="bg1"/>
                </a:solidFill>
              </a:rPr>
              <a:t>WHO WE ARE:</a:t>
            </a:r>
            <a:br>
              <a:rPr lang="en-US" altLang="en-US" sz="3600" b="1" spc="0" dirty="0">
                <a:solidFill>
                  <a:schemeClr val="bg1"/>
                </a:solidFill>
              </a:rPr>
            </a:br>
            <a:r>
              <a:rPr lang="en-US" altLang="en-US" sz="2700" b="1" spc="0" dirty="0">
                <a:solidFill>
                  <a:schemeClr val="bg1"/>
                </a:solidFill>
              </a:rPr>
              <a:t>We are a state agency charged with recruiting health professionals in rural and underserved Oklahoma communities through multiple programs.  Our agency was previously known as Physician Manpower Training Commission and was changed in August 2022 by the state legislature to place us in a position to expand our mission.  </a:t>
            </a:r>
            <a:br>
              <a:rPr lang="en-US" altLang="en-US" sz="2700" b="1" spc="0" dirty="0">
                <a:solidFill>
                  <a:schemeClr val="bg1"/>
                </a:solidFill>
              </a:rPr>
            </a:br>
            <a:br>
              <a:rPr lang="en-US" altLang="en-US" sz="2000" b="1" dirty="0">
                <a:solidFill>
                  <a:schemeClr val="bg1"/>
                </a:solidFill>
              </a:rPr>
            </a:br>
            <a:br>
              <a:rPr lang="en-US" altLang="en-US" sz="2000" b="1" dirty="0">
                <a:solidFill>
                  <a:schemeClr val="bg1"/>
                </a:solidFill>
              </a:rPr>
            </a:br>
            <a:r>
              <a:rPr lang="en-US" altLang="en-US" sz="3200" b="1" spc="0" dirty="0">
                <a:solidFill>
                  <a:schemeClr val="bg1"/>
                </a:solidFill>
              </a:rPr>
              <a:t>WHAT WE DO:</a:t>
            </a:r>
            <a:br>
              <a:rPr lang="en-US" altLang="en-US" b="1" spc="0" dirty="0">
                <a:solidFill>
                  <a:schemeClr val="bg1"/>
                </a:solidFill>
              </a:rPr>
            </a:br>
            <a:r>
              <a:rPr lang="en-US" altLang="en-US" sz="2700" b="1" spc="0" dirty="0">
                <a:solidFill>
                  <a:schemeClr val="bg1"/>
                </a:solidFill>
              </a:rPr>
              <a:t>Provide programs in the areas of scholarship, loan repayment, and incentive programs to commit physicians, nurses, and advanced practice healthcare professionals to practice in rural and undeserved communities in Oklahoma.  In addition we administer legislative support to specific family medicine residency programs and have recently been charged with the administration of ARPA funding to expand nursing and optometry training opportunities.</a:t>
            </a:r>
            <a:br>
              <a:rPr lang="en-US" altLang="en-US" sz="2700" b="1" spc="0" dirty="0">
                <a:solidFill>
                  <a:schemeClr val="bg1"/>
                </a:solidFill>
              </a:rPr>
            </a:br>
            <a:endParaRPr lang="en-US" sz="2000" b="1" kern="1200" spc="0" dirty="0">
              <a:solidFill>
                <a:schemeClr val="bg1"/>
              </a:solidFill>
            </a:endParaRPr>
          </a:p>
        </p:txBody>
      </p:sp>
      <p:pic>
        <p:nvPicPr>
          <p:cNvPr id="7" name="Picture 6">
            <a:extLst>
              <a:ext uri="{FF2B5EF4-FFF2-40B4-BE49-F238E27FC236}">
                <a16:creationId xmlns:a16="http://schemas.microsoft.com/office/drawing/2014/main" id="{C2CE5C1D-E03B-4DED-B6AE-CAC2B52B40D2}"/>
              </a:ext>
            </a:extLst>
          </p:cNvPr>
          <p:cNvPicPr/>
          <p:nvPr/>
        </p:nvPicPr>
        <p:blipFill rotWithShape="1">
          <a:blip r:embed="rId2" cstate="print">
            <a:extLst>
              <a:ext uri="{28A0092B-C50C-407E-A947-70E740481C1C}">
                <a14:useLocalDpi xmlns:a14="http://schemas.microsoft.com/office/drawing/2010/main" val="0"/>
              </a:ext>
            </a:extLst>
          </a:blip>
          <a:srcRect l="8171" t="39095" r="6842" b="39740"/>
          <a:stretch/>
        </p:blipFill>
        <p:spPr bwMode="auto">
          <a:xfrm>
            <a:off x="7158239" y="280754"/>
            <a:ext cx="3113943" cy="109999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28262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A doctor holding a piggy bank | Premium Photo">
            <a:extLst>
              <a:ext uri="{FF2B5EF4-FFF2-40B4-BE49-F238E27FC236}">
                <a16:creationId xmlns:a16="http://schemas.microsoft.com/office/drawing/2014/main" id="{EF986B18-FEEC-4263-A51A-E2309051B9E8}"/>
              </a:ext>
            </a:extLst>
          </p:cNvPr>
          <p:cNvPicPr/>
          <p:nvPr/>
        </p:nvPicPr>
        <p:blipFill rotWithShape="1">
          <a:blip r:embed="rId2">
            <a:extLst>
              <a:ext uri="{28A0092B-C50C-407E-A947-70E740481C1C}">
                <a14:useLocalDpi xmlns:a14="http://schemas.microsoft.com/office/drawing/2010/main" val="0"/>
              </a:ext>
            </a:extLst>
          </a:blip>
          <a:srcRect l="36111"/>
          <a:stretch/>
        </p:blipFill>
        <p:spPr bwMode="auto">
          <a:xfrm>
            <a:off x="60160" y="0"/>
            <a:ext cx="6024106" cy="6751955"/>
          </a:xfrm>
          <a:prstGeom prst="rect">
            <a:avLst/>
          </a:prstGeom>
          <a:noFill/>
          <a:ln>
            <a:noFill/>
          </a:ln>
        </p:spPr>
      </p:pic>
      <p:sp>
        <p:nvSpPr>
          <p:cNvPr id="15" name="Slide Number Placeholder 14">
            <a:extLst>
              <a:ext uri="{FF2B5EF4-FFF2-40B4-BE49-F238E27FC236}">
                <a16:creationId xmlns:a16="http://schemas.microsoft.com/office/drawing/2014/main" id="{30D0ECBE-3874-4055-BA78-1920BDEFA4F3}"/>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lumMod val="75000"/>
                    <a:lumOff val="25000"/>
                  </a:prstClr>
                </a:solidFill>
                <a:effectLst/>
                <a:uLnTx/>
                <a:uFillTx/>
                <a:latin typeface="Corbel" panose="020B0503020204020204"/>
                <a:ea typeface="+mn-ea"/>
                <a:cs typeface="+mn-cs"/>
              </a:rPr>
              <a:t>page </a:t>
            </a:r>
            <a:fld id="{19B51A1E-902D-48AF-9020-955120F399B6}" type="slidenum">
              <a:rPr kumimoji="0" lang="en-US" sz="1400" b="1" i="1" u="none" strike="noStrike" kern="1200" cap="none" spc="0" normalizeH="0" baseline="0" noProof="0" smtClean="0">
                <a:ln>
                  <a:noFill/>
                </a:ln>
                <a:solidFill>
                  <a:prstClr val="black">
                    <a:lumMod val="75000"/>
                    <a:lumOff val="25000"/>
                  </a:prstClr>
                </a:solidFill>
                <a:effectLst/>
                <a:uLnTx/>
                <a:uFillTx/>
                <a:latin typeface="Corbel" panose="020B0503020204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400" b="1" i="1" u="none" strike="noStrike" kern="1200" cap="none" spc="0" normalizeH="0" baseline="0" noProof="0" dirty="0">
              <a:ln>
                <a:noFill/>
              </a:ln>
              <a:solidFill>
                <a:prstClr val="black">
                  <a:lumMod val="75000"/>
                  <a:lumOff val="25000"/>
                </a:prstClr>
              </a:solidFill>
              <a:effectLst/>
              <a:uLnTx/>
              <a:uFillTx/>
              <a:latin typeface="Corbel" panose="020B0503020204020204"/>
              <a:ea typeface="+mn-ea"/>
              <a:cs typeface="+mn-cs"/>
            </a:endParaRPr>
          </a:p>
        </p:txBody>
      </p:sp>
      <p:sp>
        <p:nvSpPr>
          <p:cNvPr id="18" name="Rectangle 17">
            <a:extLst>
              <a:ext uri="{FF2B5EF4-FFF2-40B4-BE49-F238E27FC236}">
                <a16:creationId xmlns:a16="http://schemas.microsoft.com/office/drawing/2014/main" id="{5E061980-FB78-42DC-947F-83100D15F01A}"/>
              </a:ext>
            </a:extLst>
          </p:cNvPr>
          <p:cNvSpPr/>
          <p:nvPr/>
        </p:nvSpPr>
        <p:spPr>
          <a:xfrm>
            <a:off x="11091633" y="5518370"/>
            <a:ext cx="1100367" cy="834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sp>
        <p:nvSpPr>
          <p:cNvPr id="24" name="Rectangle 23">
            <a:extLst>
              <a:ext uri="{FF2B5EF4-FFF2-40B4-BE49-F238E27FC236}">
                <a16:creationId xmlns:a16="http://schemas.microsoft.com/office/drawing/2014/main" id="{59D960DE-CB39-469C-AEF5-64CCA77AFC79}"/>
              </a:ext>
              <a:ext uri="{C183D7F6-B498-43B3-948B-1728B52AA6E4}">
                <adec:decorative xmlns:adec="http://schemas.microsoft.com/office/drawing/2017/decorative" val="1"/>
              </a:ext>
            </a:extLst>
          </p:cNvPr>
          <p:cNvSpPr/>
          <p:nvPr/>
        </p:nvSpPr>
        <p:spPr bwMode="ltGray">
          <a:xfrm rot="5400000">
            <a:off x="1381305" y="-1313748"/>
            <a:ext cx="1341305" cy="4066123"/>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sp>
        <p:nvSpPr>
          <p:cNvPr id="22" name="Title 1">
            <a:extLst>
              <a:ext uri="{FF2B5EF4-FFF2-40B4-BE49-F238E27FC236}">
                <a16:creationId xmlns:a16="http://schemas.microsoft.com/office/drawing/2014/main" id="{6C1F6C84-F74B-4C02-9A7F-729BDEED3FD8}"/>
              </a:ext>
            </a:extLst>
          </p:cNvPr>
          <p:cNvSpPr txBox="1">
            <a:spLocks/>
          </p:cNvSpPr>
          <p:nvPr/>
        </p:nvSpPr>
        <p:spPr bwMode="black">
          <a:xfrm>
            <a:off x="57987" y="136522"/>
            <a:ext cx="3942806" cy="1420671"/>
          </a:xfrm>
          <a:prstGeom prst="rect">
            <a:avLst/>
          </a:prstGeom>
        </p:spPr>
        <p:txBody>
          <a:bodyPr vert="horz" lIns="0" tIns="0" rIns="0" bIns="0" rtlCol="0" anchor="t">
            <a:noAutofit/>
          </a:bodyPr>
          <a:lstStyle>
            <a:lvl1pPr algn="r" defTabSz="914400" rtl="0" eaLnBrk="1" latinLnBrk="0" hangingPunct="1">
              <a:lnSpc>
                <a:spcPct val="90000"/>
              </a:lnSpc>
              <a:spcBef>
                <a:spcPct val="0"/>
              </a:spcBef>
              <a:buNone/>
              <a:defRPr sz="4500" kern="1200" spc="-15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500" b="1" i="0" u="none" strike="noStrike" kern="1200" cap="none" spc="-150" normalizeH="0" baseline="0" noProof="0" dirty="0">
                <a:ln>
                  <a:noFill/>
                </a:ln>
                <a:solidFill>
                  <a:srgbClr val="00B0F0"/>
                </a:solidFill>
                <a:effectLst/>
                <a:uLnTx/>
                <a:uFillTx/>
                <a:latin typeface="Corbel" panose="020B0503020204020204"/>
                <a:ea typeface="+mj-ea"/>
                <a:cs typeface="+mj-cs"/>
              </a:rPr>
              <a:t>Physician Loan Repayment</a:t>
            </a:r>
          </a:p>
        </p:txBody>
      </p:sp>
      <p:sp>
        <p:nvSpPr>
          <p:cNvPr id="35" name="Rectangle 34">
            <a:extLst>
              <a:ext uri="{FF2B5EF4-FFF2-40B4-BE49-F238E27FC236}">
                <a16:creationId xmlns:a16="http://schemas.microsoft.com/office/drawing/2014/main" id="{9811F74D-8861-4751-A021-A301E71C1385}"/>
              </a:ext>
              <a:ext uri="{C183D7F6-B498-43B3-948B-1728B52AA6E4}">
                <adec:decorative xmlns:adec="http://schemas.microsoft.com/office/drawing/2017/decorative" val="1"/>
              </a:ext>
            </a:extLst>
          </p:cNvPr>
          <p:cNvSpPr/>
          <p:nvPr/>
        </p:nvSpPr>
        <p:spPr bwMode="invGray">
          <a:xfrm rot="5400000">
            <a:off x="4994699" y="758297"/>
            <a:ext cx="6584950" cy="5305193"/>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sp>
        <p:nvSpPr>
          <p:cNvPr id="25" name="TextBox 24">
            <a:extLst>
              <a:ext uri="{FF2B5EF4-FFF2-40B4-BE49-F238E27FC236}">
                <a16:creationId xmlns:a16="http://schemas.microsoft.com/office/drawing/2014/main" id="{B389E8FA-A2DD-40BC-BE92-7F12D6D96B2E}"/>
              </a:ext>
            </a:extLst>
          </p:cNvPr>
          <p:cNvSpPr txBox="1"/>
          <p:nvPr/>
        </p:nvSpPr>
        <p:spPr>
          <a:xfrm>
            <a:off x="5648867" y="3249341"/>
            <a:ext cx="5305193" cy="16312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srgbClr val="FFFFFF"/>
                </a:solidFill>
                <a:effectLst/>
                <a:uLnTx/>
                <a:uFillTx/>
                <a:latin typeface="Corbel" panose="020B0503020204020204"/>
                <a:ea typeface="+mn-ea"/>
                <a:cs typeface="+mn-cs"/>
              </a:rPr>
              <a:t>Funding:</a:t>
            </a: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 up to $200,000 with 4 </a:t>
            </a:r>
            <a:r>
              <a:rPr kumimoji="0" lang="en-US" sz="2000" b="1" i="0" u="none" strike="noStrike" kern="1200" cap="none" spc="0" normalizeH="0" baseline="0" noProof="0" dirty="0" err="1">
                <a:ln>
                  <a:noFill/>
                </a:ln>
                <a:solidFill>
                  <a:srgbClr val="FFFFFF"/>
                </a:solidFill>
                <a:effectLst/>
                <a:uLnTx/>
                <a:uFillTx/>
                <a:latin typeface="Corbel" panose="020B0503020204020204"/>
                <a:ea typeface="+mn-ea"/>
                <a:cs typeface="+mn-cs"/>
              </a:rPr>
              <a:t>yr</a:t>
            </a: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 commitment</a:t>
            </a:r>
            <a:endParaRPr kumimoji="0" lang="en-US" sz="2000" b="1" i="0" u="sng" strike="noStrike" kern="1200" cap="none" spc="0" normalizeH="0" baseline="0" noProof="0" dirty="0">
              <a:ln>
                <a:noFill/>
              </a:ln>
              <a:solidFill>
                <a:srgbClr val="FFFFFF"/>
              </a:solidFill>
              <a:effectLst/>
              <a:uLnTx/>
              <a:uFillTx/>
              <a:latin typeface="Corbel" panose="020B0503020204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$50,000 on 1</a:t>
            </a:r>
            <a:r>
              <a:rPr kumimoji="0" lang="en-US" sz="2000" b="1" i="0" u="none" strike="noStrike" kern="1200" cap="none" spc="0" normalizeH="0" baseline="30000" noProof="0" dirty="0">
                <a:ln>
                  <a:noFill/>
                </a:ln>
                <a:solidFill>
                  <a:srgbClr val="FFFFFF"/>
                </a:solidFill>
                <a:effectLst/>
                <a:uLnTx/>
                <a:uFillTx/>
                <a:latin typeface="Corbel" panose="020B0503020204020204"/>
                <a:ea typeface="+mn-ea"/>
                <a:cs typeface="+mn-cs"/>
              </a:rPr>
              <a:t>st</a:t>
            </a: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 anniversary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$50,000 on 2</a:t>
            </a:r>
            <a:r>
              <a:rPr kumimoji="0" lang="en-US" sz="2000" b="1" i="0" u="none" strike="noStrike" kern="1200" cap="none" spc="0" normalizeH="0" baseline="30000" noProof="0" dirty="0">
                <a:ln>
                  <a:noFill/>
                </a:ln>
                <a:solidFill>
                  <a:srgbClr val="FFFFFF"/>
                </a:solidFill>
                <a:effectLst/>
                <a:uLnTx/>
                <a:uFillTx/>
                <a:latin typeface="Corbel" panose="020B0503020204020204"/>
                <a:ea typeface="+mn-ea"/>
                <a:cs typeface="+mn-cs"/>
              </a:rPr>
              <a:t>nd</a:t>
            </a: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 anniversary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$50,000 on 3</a:t>
            </a:r>
            <a:r>
              <a:rPr kumimoji="0" lang="en-US" sz="2000" b="1" i="0" u="none" strike="noStrike" kern="1200" cap="none" spc="0" normalizeH="0" baseline="30000" noProof="0" dirty="0">
                <a:ln>
                  <a:noFill/>
                </a:ln>
                <a:solidFill>
                  <a:srgbClr val="FFFFFF"/>
                </a:solidFill>
                <a:effectLst/>
                <a:uLnTx/>
                <a:uFillTx/>
                <a:latin typeface="Corbel" panose="020B0503020204020204"/>
                <a:ea typeface="+mn-ea"/>
                <a:cs typeface="+mn-cs"/>
              </a:rPr>
              <a:t>rd</a:t>
            </a: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 anniversary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$50,000 on 4</a:t>
            </a:r>
            <a:r>
              <a:rPr kumimoji="0" lang="en-US" sz="2000" b="1" i="0" u="none" strike="noStrike" kern="1200" cap="none" spc="0" normalizeH="0" baseline="30000" noProof="0" dirty="0">
                <a:ln>
                  <a:noFill/>
                </a:ln>
                <a:solidFill>
                  <a:srgbClr val="FFFFFF"/>
                </a:solidFill>
                <a:effectLst/>
                <a:uLnTx/>
                <a:uFillTx/>
                <a:latin typeface="Corbel" panose="020B0503020204020204"/>
                <a:ea typeface="+mn-ea"/>
                <a:cs typeface="+mn-cs"/>
              </a:rPr>
              <a:t>th</a:t>
            </a: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 anniversary</a:t>
            </a:r>
          </a:p>
        </p:txBody>
      </p:sp>
      <p:sp>
        <p:nvSpPr>
          <p:cNvPr id="26" name="TextBox 25">
            <a:extLst>
              <a:ext uri="{FF2B5EF4-FFF2-40B4-BE49-F238E27FC236}">
                <a16:creationId xmlns:a16="http://schemas.microsoft.com/office/drawing/2014/main" id="{ED44A0FB-04BB-43DD-A2D1-D1CF826F50CA}"/>
              </a:ext>
            </a:extLst>
          </p:cNvPr>
          <p:cNvSpPr txBox="1"/>
          <p:nvPr/>
        </p:nvSpPr>
        <p:spPr>
          <a:xfrm>
            <a:off x="5648867" y="1232824"/>
            <a:ext cx="5305194"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srgbClr val="FFFFFF"/>
                </a:solidFill>
                <a:effectLst/>
                <a:uLnTx/>
                <a:uFillTx/>
                <a:latin typeface="Corbel" panose="020B0503020204020204"/>
                <a:ea typeface="+mn-ea"/>
                <a:cs typeface="+mn-cs"/>
              </a:rPr>
              <a:t>To be eligible: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Apply within 12 months of residency graduation.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Commit to practice in an approved rural community in Oklahoma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No conflicting service obligation</a:t>
            </a:r>
            <a:endParaRPr kumimoji="0" lang="en-US" sz="1800" b="1"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cxnSp>
        <p:nvCxnSpPr>
          <p:cNvPr id="27" name="Straight Connector 26">
            <a:extLst>
              <a:ext uri="{FF2B5EF4-FFF2-40B4-BE49-F238E27FC236}">
                <a16:creationId xmlns:a16="http://schemas.microsoft.com/office/drawing/2014/main" id="{E750315E-179B-4F9F-B132-D28A338B3FE6}"/>
              </a:ext>
            </a:extLst>
          </p:cNvPr>
          <p:cNvCxnSpPr>
            <a:cxnSpLocks/>
          </p:cNvCxnSpPr>
          <p:nvPr/>
        </p:nvCxnSpPr>
        <p:spPr>
          <a:xfrm>
            <a:off x="5648867" y="3163613"/>
            <a:ext cx="5285695" cy="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09146E8-2E4A-4312-BB92-1FA0B3D4AFC9}"/>
              </a:ext>
            </a:extLst>
          </p:cNvPr>
          <p:cNvCxnSpPr>
            <a:cxnSpLocks/>
          </p:cNvCxnSpPr>
          <p:nvPr/>
        </p:nvCxnSpPr>
        <p:spPr>
          <a:xfrm>
            <a:off x="5648866" y="4920794"/>
            <a:ext cx="5305194" cy="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E83691B1-0563-403D-B9A9-AA5986201A7B}"/>
              </a:ext>
            </a:extLst>
          </p:cNvPr>
          <p:cNvSpPr txBox="1"/>
          <p:nvPr/>
        </p:nvSpPr>
        <p:spPr>
          <a:xfrm>
            <a:off x="5691731" y="4969442"/>
            <a:ext cx="5234148"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Funds are paid directly to the participant and must go towards their documented medical education loans.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FFFFFF"/>
              </a:solidFill>
              <a:effectLst/>
              <a:uLnTx/>
              <a:uFillTx/>
              <a:latin typeface="Corbel" panose="020B0503020204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Corbel" panose="020B0503020204020204"/>
                <a:ea typeface="+mn-ea"/>
                <a:cs typeface="+mn-cs"/>
              </a:rPr>
              <a:t>*Community/facility funds are matched with HWTC and partnering sponsor funds. </a:t>
            </a:r>
          </a:p>
        </p:txBody>
      </p:sp>
      <p:pic>
        <p:nvPicPr>
          <p:cNvPr id="14" name="Picture 13">
            <a:extLst>
              <a:ext uri="{FF2B5EF4-FFF2-40B4-BE49-F238E27FC236}">
                <a16:creationId xmlns:a16="http://schemas.microsoft.com/office/drawing/2014/main" id="{2CE8DBDE-7C10-4C46-BEF5-EBEC82782C79}"/>
              </a:ext>
            </a:extLst>
          </p:cNvPr>
          <p:cNvPicPr/>
          <p:nvPr/>
        </p:nvPicPr>
        <p:blipFill rotWithShape="1">
          <a:blip r:embed="rId3" cstate="print">
            <a:extLst>
              <a:ext uri="{28A0092B-C50C-407E-A947-70E740481C1C}">
                <a14:useLocalDpi xmlns:a14="http://schemas.microsoft.com/office/drawing/2010/main" val="0"/>
              </a:ext>
            </a:extLst>
          </a:blip>
          <a:srcRect l="8171" t="39095" r="6842" b="39740"/>
          <a:stretch/>
        </p:blipFill>
        <p:spPr bwMode="auto">
          <a:xfrm>
            <a:off x="7930662" y="145385"/>
            <a:ext cx="2967024" cy="10670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87728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D5CB5409-D928-47FB-B1AA-A61D2291B2A0}"/>
              </a:ext>
              <a:ext uri="{C183D7F6-B498-43B3-948B-1728B52AA6E4}">
                <adec:decorative xmlns:adec="http://schemas.microsoft.com/office/drawing/2017/decorative" val="1"/>
              </a:ext>
            </a:extLst>
          </p:cNvPr>
          <p:cNvSpPr/>
          <p:nvPr/>
        </p:nvSpPr>
        <p:spPr bwMode="invGray">
          <a:xfrm rot="5400000">
            <a:off x="2319122" y="-2150995"/>
            <a:ext cx="1269058" cy="58441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pic>
        <p:nvPicPr>
          <p:cNvPr id="8" name="Picture Placeholder 7" descr="Arial image of table with medical instruments, medicine, a clipboard, and other medical equipment">
            <a:extLst>
              <a:ext uri="{FF2B5EF4-FFF2-40B4-BE49-F238E27FC236}">
                <a16:creationId xmlns:a16="http://schemas.microsoft.com/office/drawing/2014/main" id="{0A756A3F-0F08-4577-8E72-1E643EFB097C}"/>
              </a:ext>
            </a:extLst>
          </p:cNvPr>
          <p:cNvPicPr>
            <a:picLocks noGrp="1" noChangeAspect="1"/>
          </p:cNvPicPr>
          <p:nvPr>
            <p:ph type="pic" sz="quarter" idx="4294967295"/>
          </p:nvPr>
        </p:nvPicPr>
        <p:blipFill>
          <a:blip r:embed="rId3" cstate="screen">
            <a:extLst>
              <a:ext uri="{28A0092B-C50C-407E-A947-70E740481C1C}">
                <a14:useLocalDpi xmlns:a14="http://schemas.microsoft.com/office/drawing/2010/main"/>
              </a:ext>
            </a:extLst>
          </a:blip>
          <a:srcRect/>
          <a:stretch>
            <a:fillRect/>
          </a:stretch>
        </p:blipFill>
        <p:spPr>
          <a:xfrm>
            <a:off x="432000" y="1319644"/>
            <a:ext cx="10143235" cy="4871605"/>
          </a:xfrm>
        </p:spPr>
      </p:pic>
      <p:sp>
        <p:nvSpPr>
          <p:cNvPr id="18" name="Rectangle 17">
            <a:extLst>
              <a:ext uri="{FF2B5EF4-FFF2-40B4-BE49-F238E27FC236}">
                <a16:creationId xmlns:a16="http://schemas.microsoft.com/office/drawing/2014/main" id="{75F2B1C5-78F6-4A28-8883-7C500ADCB7D4}"/>
              </a:ext>
              <a:ext uri="{C183D7F6-B498-43B3-948B-1728B52AA6E4}">
                <adec:decorative xmlns:adec="http://schemas.microsoft.com/office/drawing/2017/decorative" val="1"/>
              </a:ext>
            </a:extLst>
          </p:cNvPr>
          <p:cNvSpPr/>
          <p:nvPr/>
        </p:nvSpPr>
        <p:spPr bwMode="invGray">
          <a:xfrm rot="5400000">
            <a:off x="4729452" y="478760"/>
            <a:ext cx="6584950" cy="586426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B35ED38B-2505-420A-A14A-D41E71EDBA33}"/>
              </a:ext>
            </a:extLst>
          </p:cNvPr>
          <p:cNvSpPr>
            <a:spLocks noGrp="1"/>
          </p:cNvSpPr>
          <p:nvPr>
            <p:ph type="ctrTitle"/>
          </p:nvPr>
        </p:nvSpPr>
        <p:spPr bwMode="black">
          <a:xfrm>
            <a:off x="180298" y="136525"/>
            <a:ext cx="5106433" cy="1323439"/>
          </a:xfrm>
        </p:spPr>
        <p:txBody>
          <a:bodyPr anchor="t"/>
          <a:lstStyle/>
          <a:p>
            <a:pPr algn="l"/>
            <a:r>
              <a:rPr lang="en-US" sz="4400" b="1" dirty="0">
                <a:solidFill>
                  <a:srgbClr val="00B0F0"/>
                </a:solidFill>
              </a:rPr>
              <a:t>Physician Community Match Program </a:t>
            </a:r>
          </a:p>
        </p:txBody>
      </p:sp>
      <p:sp>
        <p:nvSpPr>
          <p:cNvPr id="23" name="Slide Number Placeholder 22">
            <a:extLst>
              <a:ext uri="{FF2B5EF4-FFF2-40B4-BE49-F238E27FC236}">
                <a16:creationId xmlns:a16="http://schemas.microsoft.com/office/drawing/2014/main" id="{4D5E33D6-D847-4F4C-BA8B-75CB853FAB76}"/>
              </a:ext>
            </a:extLst>
          </p:cNvPr>
          <p:cNvSpPr>
            <a:spLocks noGrp="1"/>
          </p:cNvSpPr>
          <p:nvPr>
            <p:ph type="sldNum" sz="quarter" idx="12"/>
          </p:nvPr>
        </p:nvSpPr>
        <p:spPr>
          <a:xfrm>
            <a:off x="11107711" y="6445770"/>
            <a:ext cx="946717" cy="319893"/>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75000"/>
                    <a:lumOff val="25000"/>
                  </a:prstClr>
                </a:solidFill>
                <a:effectLst/>
                <a:uLnTx/>
                <a:uFillTx/>
                <a:latin typeface="Corbel" panose="020B0503020204020204"/>
                <a:ea typeface="+mn-ea"/>
                <a:cs typeface="+mn-cs"/>
              </a:rPr>
              <a:t>page </a:t>
            </a:r>
            <a:fld id="{19B51A1E-902D-48AF-9020-955120F399B6}" type="slidenum">
              <a:rPr kumimoji="0" lang="en-US" sz="1400" b="0" i="0" u="none" strike="noStrike" kern="1200" cap="none" spc="0" normalizeH="0" baseline="0" noProof="0" smtClean="0">
                <a:ln>
                  <a:noFill/>
                </a:ln>
                <a:solidFill>
                  <a:prstClr val="black">
                    <a:lumMod val="75000"/>
                    <a:lumOff val="25000"/>
                  </a:prstClr>
                </a:solidFill>
                <a:effectLst/>
                <a:uLnTx/>
                <a:uFillTx/>
                <a:latin typeface="Corbel" panose="020B0503020204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dirty="0">
              <a:ln>
                <a:noFill/>
              </a:ln>
              <a:solidFill>
                <a:prstClr val="black">
                  <a:lumMod val="75000"/>
                  <a:lumOff val="25000"/>
                </a:prstClr>
              </a:solidFill>
              <a:effectLst/>
              <a:uLnTx/>
              <a:uFillTx/>
              <a:latin typeface="Corbel" panose="020B0503020204020204"/>
              <a:ea typeface="+mn-ea"/>
              <a:cs typeface="+mn-cs"/>
            </a:endParaRPr>
          </a:p>
        </p:txBody>
      </p:sp>
      <p:sp>
        <p:nvSpPr>
          <p:cNvPr id="5" name="TextBox 4">
            <a:extLst>
              <a:ext uri="{FF2B5EF4-FFF2-40B4-BE49-F238E27FC236}">
                <a16:creationId xmlns:a16="http://schemas.microsoft.com/office/drawing/2014/main" id="{1D3B613F-5DE7-44BA-A46A-2D55DF5AEACA}"/>
              </a:ext>
            </a:extLst>
          </p:cNvPr>
          <p:cNvSpPr txBox="1"/>
          <p:nvPr/>
        </p:nvSpPr>
        <p:spPr>
          <a:xfrm>
            <a:off x="5150556" y="4102019"/>
            <a:ext cx="542468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sng" strike="noStrike" kern="1200" cap="none" spc="0" normalizeH="0" baseline="0" noProof="0" dirty="0">
                <a:ln>
                  <a:noFill/>
                </a:ln>
                <a:solidFill>
                  <a:srgbClr val="FFFFFF"/>
                </a:solidFill>
                <a:effectLst/>
                <a:uLnTx/>
                <a:uFillTx/>
                <a:latin typeface="Corbel" panose="020B0503020204020204"/>
                <a:ea typeface="+mn-ea"/>
                <a:cs typeface="+mn-cs"/>
              </a:rPr>
              <a:t>Funding: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srgbClr val="FFFFFF"/>
                </a:solidFill>
                <a:effectLst/>
                <a:uLnTx/>
                <a:uFillTx/>
                <a:latin typeface="Corbel" panose="020B0503020204020204"/>
                <a:ea typeface="+mn-ea"/>
                <a:cs typeface="+mn-cs"/>
              </a:rPr>
              <a:t>$50,000 for a 3 year commitment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srgbClr val="FFFFFF"/>
                </a:solidFill>
                <a:effectLst/>
                <a:uLnTx/>
                <a:uFillTx/>
                <a:latin typeface="Corbel" panose="020B0503020204020204"/>
                <a:ea typeface="+mn-ea"/>
                <a:cs typeface="+mn-cs"/>
              </a:rPr>
              <a:t>$30,000 for a 2 year commitment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srgbClr val="FFFFFF"/>
                </a:solidFill>
                <a:effectLst/>
                <a:uLnTx/>
                <a:uFillTx/>
                <a:latin typeface="Corbel" panose="020B0503020204020204"/>
                <a:ea typeface="+mn-ea"/>
                <a:cs typeface="+mn-cs"/>
              </a:rPr>
              <a:t>Funds are paid directly to the participant</a:t>
            </a:r>
          </a:p>
        </p:txBody>
      </p:sp>
      <p:sp>
        <p:nvSpPr>
          <p:cNvPr id="10" name="TextBox 9">
            <a:extLst>
              <a:ext uri="{FF2B5EF4-FFF2-40B4-BE49-F238E27FC236}">
                <a16:creationId xmlns:a16="http://schemas.microsoft.com/office/drawing/2014/main" id="{D0CC2A0F-916A-4A76-B4F3-5EFA57AC18C7}"/>
              </a:ext>
            </a:extLst>
          </p:cNvPr>
          <p:cNvSpPr txBox="1"/>
          <p:nvPr/>
        </p:nvSpPr>
        <p:spPr>
          <a:xfrm>
            <a:off x="5150555" y="5320619"/>
            <a:ext cx="542468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sng" strike="noStrike" kern="1200" cap="none" spc="0" normalizeH="0" baseline="0" noProof="0" dirty="0">
                <a:ln>
                  <a:noFill/>
                </a:ln>
                <a:solidFill>
                  <a:srgbClr val="FFFFFF"/>
                </a:solidFill>
                <a:effectLst/>
                <a:uLnTx/>
                <a:uFillTx/>
                <a:latin typeface="Corbel" panose="020B0503020204020204"/>
                <a:ea typeface="+mn-ea"/>
                <a:cs typeface="+mn-cs"/>
              </a:rPr>
              <a:t>Obligation requirement: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srgbClr val="FFFFFF"/>
                </a:solidFill>
                <a:effectLst/>
                <a:uLnTx/>
                <a:uFillTx/>
                <a:latin typeface="Corbel" panose="020B0503020204020204"/>
                <a:ea typeface="+mn-ea"/>
                <a:cs typeface="+mn-cs"/>
              </a:rPr>
              <a:t>Practice 2 or 3 years in a qualified rural community</a:t>
            </a:r>
          </a:p>
        </p:txBody>
      </p:sp>
      <p:sp>
        <p:nvSpPr>
          <p:cNvPr id="11" name="Rectangle 10">
            <a:extLst>
              <a:ext uri="{FF2B5EF4-FFF2-40B4-BE49-F238E27FC236}">
                <a16:creationId xmlns:a16="http://schemas.microsoft.com/office/drawing/2014/main" id="{394F1675-3658-43B4-AA62-5B9D39034882}"/>
              </a:ext>
            </a:extLst>
          </p:cNvPr>
          <p:cNvSpPr/>
          <p:nvPr/>
        </p:nvSpPr>
        <p:spPr>
          <a:xfrm>
            <a:off x="11091633" y="5728082"/>
            <a:ext cx="1100367" cy="834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sp>
        <p:nvSpPr>
          <p:cNvPr id="12" name="TextBox 11">
            <a:extLst>
              <a:ext uri="{FF2B5EF4-FFF2-40B4-BE49-F238E27FC236}">
                <a16:creationId xmlns:a16="http://schemas.microsoft.com/office/drawing/2014/main" id="{2F0C66F1-5E63-44B4-A696-4EA4F0339F57}"/>
              </a:ext>
            </a:extLst>
          </p:cNvPr>
          <p:cNvSpPr txBox="1"/>
          <p:nvPr/>
        </p:nvSpPr>
        <p:spPr>
          <a:xfrm>
            <a:off x="5045725" y="1236361"/>
            <a:ext cx="613404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50" b="1" i="0" u="none" strike="noStrike" kern="1200" cap="none" spc="0" normalizeH="0" baseline="0" noProof="0" dirty="0">
                <a:ln>
                  <a:noFill/>
                </a:ln>
                <a:solidFill>
                  <a:srgbClr val="FFFFFF"/>
                </a:solidFill>
                <a:effectLst/>
                <a:uLnTx/>
                <a:uFillTx/>
                <a:latin typeface="Corbel" panose="020B0503020204020204"/>
                <a:ea typeface="+mn-ea"/>
                <a:cs typeface="+mn-cs"/>
              </a:rPr>
              <a:t>For physicians new to rural Oklahoma with little to no loans.</a:t>
            </a:r>
          </a:p>
        </p:txBody>
      </p:sp>
      <p:sp>
        <p:nvSpPr>
          <p:cNvPr id="13" name="TextBox 12">
            <a:extLst>
              <a:ext uri="{FF2B5EF4-FFF2-40B4-BE49-F238E27FC236}">
                <a16:creationId xmlns:a16="http://schemas.microsoft.com/office/drawing/2014/main" id="{F6D321D3-6E9B-47E4-8B24-A884C4CE6D27}"/>
              </a:ext>
            </a:extLst>
          </p:cNvPr>
          <p:cNvSpPr txBox="1"/>
          <p:nvPr/>
        </p:nvSpPr>
        <p:spPr>
          <a:xfrm>
            <a:off x="5330798" y="6045472"/>
            <a:ext cx="510643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FFFFFF"/>
                </a:solidFill>
                <a:effectLst/>
                <a:uLnTx/>
                <a:uFillTx/>
                <a:latin typeface="Corbel" panose="020B0503020204020204"/>
                <a:ea typeface="+mn-ea"/>
                <a:cs typeface="+mn-cs"/>
              </a:rPr>
              <a:t>*This program requires sponsor funding.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FFFFFF"/>
                </a:solidFill>
                <a:effectLst/>
                <a:uLnTx/>
                <a:uFillTx/>
                <a:latin typeface="Corbel" panose="020B0503020204020204"/>
                <a:ea typeface="+mn-ea"/>
                <a:cs typeface="+mn-cs"/>
              </a:rPr>
              <a:t>(60% state /40% sponsor)</a:t>
            </a:r>
          </a:p>
        </p:txBody>
      </p:sp>
      <p:cxnSp>
        <p:nvCxnSpPr>
          <p:cNvPr id="14" name="Straight Connector 13">
            <a:extLst>
              <a:ext uri="{FF2B5EF4-FFF2-40B4-BE49-F238E27FC236}">
                <a16:creationId xmlns:a16="http://schemas.microsoft.com/office/drawing/2014/main" id="{2DE7BDCD-50E4-424A-B2F7-0C72D51A9902}"/>
              </a:ext>
            </a:extLst>
          </p:cNvPr>
          <p:cNvCxnSpPr>
            <a:cxnSpLocks/>
          </p:cNvCxnSpPr>
          <p:nvPr/>
        </p:nvCxnSpPr>
        <p:spPr>
          <a:xfrm>
            <a:off x="5150555" y="4035712"/>
            <a:ext cx="5396544"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B82D364-6B38-40A3-8BDF-2D90F8F787F5}"/>
              </a:ext>
            </a:extLst>
          </p:cNvPr>
          <p:cNvCxnSpPr>
            <a:cxnSpLocks/>
          </p:cNvCxnSpPr>
          <p:nvPr/>
        </p:nvCxnSpPr>
        <p:spPr>
          <a:xfrm flipV="1">
            <a:off x="5089793" y="5284156"/>
            <a:ext cx="5457303" cy="247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FFB61D3-2731-4D06-8F83-C0316BB6E2C3}"/>
              </a:ext>
            </a:extLst>
          </p:cNvPr>
          <p:cNvCxnSpPr>
            <a:cxnSpLocks/>
          </p:cNvCxnSpPr>
          <p:nvPr/>
        </p:nvCxnSpPr>
        <p:spPr>
          <a:xfrm>
            <a:off x="5150555" y="6020605"/>
            <a:ext cx="541204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8FFC4B9B-FCBA-400C-A552-3C57755128B9}"/>
              </a:ext>
            </a:extLst>
          </p:cNvPr>
          <p:cNvSpPr txBox="1"/>
          <p:nvPr/>
        </p:nvSpPr>
        <p:spPr>
          <a:xfrm>
            <a:off x="5150556" y="1719066"/>
            <a:ext cx="551734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sng" strike="noStrike" kern="1200" cap="none" spc="0" normalizeH="0" baseline="0" noProof="0" dirty="0">
                <a:ln>
                  <a:noFill/>
                </a:ln>
                <a:solidFill>
                  <a:srgbClr val="FFFFFF"/>
                </a:solidFill>
                <a:effectLst/>
                <a:uLnTx/>
                <a:uFillTx/>
                <a:latin typeface="Corbel" panose="020B0503020204020204"/>
                <a:ea typeface="+mn-ea"/>
                <a:cs typeface="+mn-cs"/>
              </a:rPr>
              <a:t>To be eligible: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srgbClr val="FFFFFF"/>
                </a:solidFill>
                <a:effectLst/>
                <a:uLnTx/>
                <a:uFillTx/>
                <a:latin typeface="Corbel" panose="020B0503020204020204"/>
                <a:ea typeface="+mn-ea"/>
                <a:cs typeface="+mn-cs"/>
              </a:rPr>
              <a:t>Licensed to practice medicine in Oklahoma.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srgbClr val="FFFFFF"/>
                </a:solidFill>
                <a:effectLst/>
                <a:uLnTx/>
                <a:uFillTx/>
                <a:latin typeface="Corbel" panose="020B0503020204020204"/>
                <a:ea typeface="+mn-ea"/>
                <a:cs typeface="+mn-cs"/>
              </a:rPr>
              <a:t>Commit to practice in an approved rural community in Oklahoma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srgbClr val="FFFFFF"/>
                </a:solidFill>
                <a:effectLst/>
                <a:uLnTx/>
                <a:uFillTx/>
                <a:latin typeface="Corbel" panose="020B0503020204020204"/>
                <a:ea typeface="+mn-ea"/>
                <a:cs typeface="+mn-cs"/>
              </a:rPr>
              <a:t>No conflicting service obligation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srgbClr val="FFFFFF"/>
                </a:solidFill>
                <a:effectLst/>
                <a:uLnTx/>
                <a:uFillTx/>
                <a:latin typeface="Corbel" panose="020B0503020204020204"/>
                <a:ea typeface="+mn-ea"/>
                <a:cs typeface="+mn-cs"/>
              </a:rPr>
              <a:t>No previous participation on a HWTC scholarship program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srgbClr val="FFFFFF"/>
                </a:solidFill>
                <a:effectLst/>
                <a:uLnTx/>
                <a:uFillTx/>
                <a:latin typeface="Corbel" panose="020B0503020204020204"/>
                <a:ea typeface="+mn-ea"/>
                <a:cs typeface="+mn-cs"/>
              </a:rPr>
              <a:t>Not currently on a J-1 Visa</a:t>
            </a:r>
          </a:p>
        </p:txBody>
      </p:sp>
      <p:pic>
        <p:nvPicPr>
          <p:cNvPr id="20" name="Picture 19">
            <a:extLst>
              <a:ext uri="{FF2B5EF4-FFF2-40B4-BE49-F238E27FC236}">
                <a16:creationId xmlns:a16="http://schemas.microsoft.com/office/drawing/2014/main" id="{EA8EE7D9-F328-4845-8E2C-4377C94847C9}"/>
              </a:ext>
            </a:extLst>
          </p:cNvPr>
          <p:cNvPicPr/>
          <p:nvPr/>
        </p:nvPicPr>
        <p:blipFill rotWithShape="1">
          <a:blip r:embed="rId4" cstate="print">
            <a:extLst>
              <a:ext uri="{28A0092B-C50C-407E-A947-70E740481C1C}">
                <a14:useLocalDpi xmlns:a14="http://schemas.microsoft.com/office/drawing/2010/main" val="0"/>
              </a:ext>
            </a:extLst>
          </a:blip>
          <a:srcRect l="8171" t="39095" r="6842" b="39740"/>
          <a:stretch/>
        </p:blipFill>
        <p:spPr bwMode="auto">
          <a:xfrm>
            <a:off x="7327859" y="268157"/>
            <a:ext cx="3109372" cy="99783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09226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Placeholder 16" descr="Image containing medical tweezers of various sizes, some pills, and a hand holding a pen writing on a piece of paper attached to a clipboard">
            <a:extLst>
              <a:ext uri="{FF2B5EF4-FFF2-40B4-BE49-F238E27FC236}">
                <a16:creationId xmlns:a16="http://schemas.microsoft.com/office/drawing/2014/main" id="{D29AD2ED-F2E1-42BA-A4F8-29194C963478}"/>
              </a:ext>
            </a:extLst>
          </p:cNvPr>
          <p:cNvPicPr>
            <a:picLocks noGrp="1" noChangeAspect="1"/>
          </p:cNvPicPr>
          <p:nvPr>
            <p:ph type="pic" sz="quarter" idx="10"/>
          </p:nvPr>
        </p:nvPicPr>
        <p:blipFill>
          <a:blip r:embed="rId3" cstate="screen">
            <a:extLst>
              <a:ext uri="{28A0092B-C50C-407E-A947-70E740481C1C}">
                <a14:useLocalDpi xmlns:a14="http://schemas.microsoft.com/office/drawing/2010/main"/>
              </a:ext>
            </a:extLst>
          </a:blip>
          <a:srcRect l="62" r="62"/>
          <a:stretch>
            <a:fillRect/>
          </a:stretch>
        </p:blipFill>
        <p:spPr/>
      </p:pic>
      <p:sp>
        <p:nvSpPr>
          <p:cNvPr id="11" name="Rectangle 10">
            <a:extLst>
              <a:ext uri="{FF2B5EF4-FFF2-40B4-BE49-F238E27FC236}">
                <a16:creationId xmlns:a16="http://schemas.microsoft.com/office/drawing/2014/main" id="{5396BE43-2D46-4002-A946-60FC5900EC15}"/>
              </a:ext>
              <a:ext uri="{C183D7F6-B498-43B3-948B-1728B52AA6E4}">
                <adec:decorative xmlns:adec="http://schemas.microsoft.com/office/drawing/2017/decorative" val="1"/>
              </a:ext>
            </a:extLst>
          </p:cNvPr>
          <p:cNvSpPr/>
          <p:nvPr/>
        </p:nvSpPr>
        <p:spPr bwMode="invGray">
          <a:xfrm rot="5400000">
            <a:off x="4823394" y="590809"/>
            <a:ext cx="6584950" cy="5676382"/>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sp>
        <p:nvSpPr>
          <p:cNvPr id="3" name="Title 2">
            <a:extLst>
              <a:ext uri="{FF2B5EF4-FFF2-40B4-BE49-F238E27FC236}">
                <a16:creationId xmlns:a16="http://schemas.microsoft.com/office/drawing/2014/main" id="{D2DDABB1-5E6B-4365-AD9E-DDCE7E972742}"/>
              </a:ext>
            </a:extLst>
          </p:cNvPr>
          <p:cNvSpPr>
            <a:spLocks noGrp="1"/>
          </p:cNvSpPr>
          <p:nvPr>
            <p:ph type="ctrTitle"/>
          </p:nvPr>
        </p:nvSpPr>
        <p:spPr>
          <a:xfrm>
            <a:off x="5573044" y="1832948"/>
            <a:ext cx="5085650" cy="2931742"/>
          </a:xfrm>
        </p:spPr>
        <p:txBody>
          <a:bodyPr/>
          <a:lstStyle/>
          <a:p>
            <a:r>
              <a:rPr lang="en-US" dirty="0"/>
              <a:t>Questions?</a:t>
            </a:r>
            <a:br>
              <a:rPr lang="en-US" dirty="0"/>
            </a:br>
            <a:br>
              <a:rPr lang="en-US" dirty="0"/>
            </a:br>
            <a:r>
              <a:rPr lang="en-US" dirty="0"/>
              <a:t>Thank You</a:t>
            </a:r>
          </a:p>
        </p:txBody>
      </p:sp>
      <p:sp>
        <p:nvSpPr>
          <p:cNvPr id="4" name="Subtitle 3">
            <a:extLst>
              <a:ext uri="{FF2B5EF4-FFF2-40B4-BE49-F238E27FC236}">
                <a16:creationId xmlns:a16="http://schemas.microsoft.com/office/drawing/2014/main" id="{37530160-A714-49C8-85A0-932553905B40}"/>
              </a:ext>
            </a:extLst>
          </p:cNvPr>
          <p:cNvSpPr>
            <a:spLocks noGrp="1"/>
          </p:cNvSpPr>
          <p:nvPr>
            <p:ph type="subTitle" idx="1"/>
          </p:nvPr>
        </p:nvSpPr>
        <p:spPr/>
        <p:txBody>
          <a:bodyPr/>
          <a:lstStyle/>
          <a:p>
            <a:r>
              <a:rPr lang="en-US" sz="1800" dirty="0"/>
              <a:t>Health Care Workforce Training Commission</a:t>
            </a:r>
            <a:endParaRPr lang="en-US" dirty="0"/>
          </a:p>
        </p:txBody>
      </p:sp>
      <p:pic>
        <p:nvPicPr>
          <p:cNvPr id="12" name="Graphic 11" descr="User icon" title="Icon - Presenter Name">
            <a:extLst>
              <a:ext uri="{FF2B5EF4-FFF2-40B4-BE49-F238E27FC236}">
                <a16:creationId xmlns:a16="http://schemas.microsoft.com/office/drawing/2014/main" id="{3FD34FCD-807B-4BBC-8AFE-2162CCE29BE9}"/>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bwMode="black">
          <a:xfrm>
            <a:off x="10387065" y="5059754"/>
            <a:ext cx="218900" cy="218900"/>
          </a:xfrm>
          <a:prstGeom prst="rect">
            <a:avLst/>
          </a:prstGeom>
        </p:spPr>
      </p:pic>
      <p:sp>
        <p:nvSpPr>
          <p:cNvPr id="6" name="Text Placeholder 5">
            <a:extLst>
              <a:ext uri="{FF2B5EF4-FFF2-40B4-BE49-F238E27FC236}">
                <a16:creationId xmlns:a16="http://schemas.microsoft.com/office/drawing/2014/main" id="{282CA365-4170-41B8-B4B3-7A2FA6DBD751}"/>
              </a:ext>
            </a:extLst>
          </p:cNvPr>
          <p:cNvSpPr>
            <a:spLocks noGrp="1"/>
          </p:cNvSpPr>
          <p:nvPr>
            <p:ph type="body" sz="quarter" idx="15"/>
          </p:nvPr>
        </p:nvSpPr>
        <p:spPr>
          <a:xfrm>
            <a:off x="5574809" y="5451798"/>
            <a:ext cx="4681330" cy="252000"/>
          </a:xfrm>
        </p:spPr>
        <p:txBody>
          <a:bodyPr/>
          <a:lstStyle/>
          <a:p>
            <a:r>
              <a:rPr lang="en-US" dirty="0"/>
              <a:t>405.604.0020</a:t>
            </a:r>
          </a:p>
        </p:txBody>
      </p:sp>
      <p:pic>
        <p:nvPicPr>
          <p:cNvPr id="14" name="Graphic 13" descr="Smart Phone icon" title="Icon - Presenter Phone Number">
            <a:extLst>
              <a:ext uri="{FF2B5EF4-FFF2-40B4-BE49-F238E27FC236}">
                <a16:creationId xmlns:a16="http://schemas.microsoft.com/office/drawing/2014/main" id="{E51263B5-564A-401A-810D-0896F97EF0CB}"/>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bwMode="black">
          <a:xfrm>
            <a:off x="10373256" y="5484898"/>
            <a:ext cx="218900" cy="218900"/>
          </a:xfrm>
          <a:prstGeom prst="rect">
            <a:avLst/>
          </a:prstGeom>
        </p:spPr>
      </p:pic>
      <p:sp>
        <p:nvSpPr>
          <p:cNvPr id="8" name="Text Placeholder 7">
            <a:extLst>
              <a:ext uri="{FF2B5EF4-FFF2-40B4-BE49-F238E27FC236}">
                <a16:creationId xmlns:a16="http://schemas.microsoft.com/office/drawing/2014/main" id="{2258B848-99A6-4681-9D22-50069C0BDE97}"/>
              </a:ext>
            </a:extLst>
          </p:cNvPr>
          <p:cNvSpPr>
            <a:spLocks noGrp="1"/>
          </p:cNvSpPr>
          <p:nvPr>
            <p:ph type="body" sz="quarter" idx="17"/>
          </p:nvPr>
        </p:nvSpPr>
        <p:spPr>
          <a:xfrm>
            <a:off x="5573044" y="5895154"/>
            <a:ext cx="4683095" cy="252413"/>
          </a:xfrm>
        </p:spPr>
        <p:txBody>
          <a:bodyPr/>
          <a:lstStyle/>
          <a:p>
            <a:r>
              <a:rPr lang="en-US" dirty="0">
                <a:hlinkClick r:id="rId8"/>
              </a:rPr>
              <a:t>oklahoma.gov/hwtc.html</a:t>
            </a:r>
            <a:endParaRPr lang="en-US" dirty="0"/>
          </a:p>
        </p:txBody>
      </p:sp>
      <p:pic>
        <p:nvPicPr>
          <p:cNvPr id="15" name="Graphic 14" descr="Link icon">
            <a:extLst>
              <a:ext uri="{FF2B5EF4-FFF2-40B4-BE49-F238E27FC236}">
                <a16:creationId xmlns:a16="http://schemas.microsoft.com/office/drawing/2014/main" id="{0161B5EF-405A-4DEA-8E00-0A6A7B71F7BA}"/>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bwMode="black">
          <a:xfrm>
            <a:off x="10360313" y="5898967"/>
            <a:ext cx="244786" cy="244786"/>
          </a:xfrm>
          <a:prstGeom prst="rect">
            <a:avLst/>
          </a:prstGeom>
        </p:spPr>
      </p:pic>
      <p:sp>
        <p:nvSpPr>
          <p:cNvPr id="5" name="Slide Number Placeholder 4">
            <a:extLst>
              <a:ext uri="{FF2B5EF4-FFF2-40B4-BE49-F238E27FC236}">
                <a16:creationId xmlns:a16="http://schemas.microsoft.com/office/drawing/2014/main" id="{46DC15D2-04EB-42D6-9037-26AFBEACA027}"/>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75000"/>
                    <a:lumOff val="25000"/>
                  </a:prstClr>
                </a:solidFill>
                <a:effectLst/>
                <a:uLnTx/>
                <a:uFillTx/>
                <a:latin typeface="Corbel" panose="020B0503020204020204"/>
                <a:ea typeface="+mn-ea"/>
                <a:cs typeface="+mn-cs"/>
              </a:rPr>
              <a:t>page </a:t>
            </a:r>
            <a:fld id="{19B51A1E-902D-48AF-9020-955120F399B6}" type="slidenum">
              <a:rPr kumimoji="0" lang="en-US" sz="1400" b="0" i="0" u="none" strike="noStrike" kern="1200" cap="none" spc="0" normalizeH="0" baseline="0" noProof="0" smtClean="0">
                <a:ln>
                  <a:noFill/>
                </a:ln>
                <a:solidFill>
                  <a:prstClr val="black">
                    <a:lumMod val="75000"/>
                    <a:lumOff val="25000"/>
                  </a:prstClr>
                </a:solidFill>
                <a:effectLst/>
                <a:uLnTx/>
                <a:uFillTx/>
                <a:latin typeface="Corbel" panose="020B0503020204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prstClr val="black">
                  <a:lumMod val="75000"/>
                  <a:lumOff val="25000"/>
                </a:prstClr>
              </a:solidFill>
              <a:effectLst/>
              <a:uLnTx/>
              <a:uFillTx/>
              <a:latin typeface="Corbel" panose="020B0503020204020204"/>
              <a:ea typeface="+mn-ea"/>
              <a:cs typeface="+mn-cs"/>
            </a:endParaRPr>
          </a:p>
        </p:txBody>
      </p:sp>
      <p:sp>
        <p:nvSpPr>
          <p:cNvPr id="16" name="Rectangle 15">
            <a:extLst>
              <a:ext uri="{FF2B5EF4-FFF2-40B4-BE49-F238E27FC236}">
                <a16:creationId xmlns:a16="http://schemas.microsoft.com/office/drawing/2014/main" id="{EF2B1467-E5E3-485D-B188-6CC66275AF16}"/>
              </a:ext>
            </a:extLst>
          </p:cNvPr>
          <p:cNvSpPr/>
          <p:nvPr/>
        </p:nvSpPr>
        <p:spPr>
          <a:xfrm>
            <a:off x="11091633" y="5604098"/>
            <a:ext cx="1100367" cy="834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pic>
        <p:nvPicPr>
          <p:cNvPr id="18" name="Picture 17">
            <a:extLst>
              <a:ext uri="{FF2B5EF4-FFF2-40B4-BE49-F238E27FC236}">
                <a16:creationId xmlns:a16="http://schemas.microsoft.com/office/drawing/2014/main" id="{183E021E-84F1-4033-8CE1-9FD367FDCB35}"/>
              </a:ext>
            </a:extLst>
          </p:cNvPr>
          <p:cNvPicPr/>
          <p:nvPr/>
        </p:nvPicPr>
        <p:blipFill rotWithShape="1">
          <a:blip r:embed="rId11" cstate="print">
            <a:extLst>
              <a:ext uri="{28A0092B-C50C-407E-A947-70E740481C1C}">
                <a14:useLocalDpi xmlns:a14="http://schemas.microsoft.com/office/drawing/2010/main" val="0"/>
              </a:ext>
            </a:extLst>
          </a:blip>
          <a:srcRect l="8171" t="39095" r="6842" b="39740"/>
          <a:stretch/>
        </p:blipFill>
        <p:spPr bwMode="auto">
          <a:xfrm>
            <a:off x="8018585" y="225472"/>
            <a:ext cx="2850173" cy="92872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70371018"/>
      </p:ext>
    </p:extLst>
  </p:cSld>
  <p:clrMapOvr>
    <a:masterClrMapping/>
  </p:clrMapOvr>
</p:sld>
</file>

<file path=ppt/theme/theme1.xml><?xml version="1.0" encoding="utf-8"?>
<a:theme xmlns:a="http://schemas.openxmlformats.org/drawingml/2006/main" name="1_Office Theme">
  <a:themeElements>
    <a:clrScheme name="Custom 128">
      <a:dk1>
        <a:sysClr val="windowText" lastClr="000000"/>
      </a:dk1>
      <a:lt1>
        <a:srgbClr val="FFFFFF"/>
      </a:lt1>
      <a:dk2>
        <a:srgbClr val="3F3F3F"/>
      </a:dk2>
      <a:lt2>
        <a:srgbClr val="F2F2F2"/>
      </a:lt2>
      <a:accent1>
        <a:srgbClr val="31B0C1"/>
      </a:accent1>
      <a:accent2>
        <a:srgbClr val="CB488B"/>
      </a:accent2>
      <a:accent3>
        <a:srgbClr val="BC9230"/>
      </a:accent3>
      <a:accent4>
        <a:srgbClr val="126974"/>
      </a:accent4>
      <a:accent5>
        <a:srgbClr val="C13131"/>
      </a:accent5>
      <a:accent6>
        <a:srgbClr val="8E8016"/>
      </a:accent6>
      <a:hlink>
        <a:srgbClr val="31B0C1"/>
      </a:hlink>
      <a:folHlink>
        <a:srgbClr val="31B0C1"/>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89652269_Healthcare pitch deck_RVA_v5" id="{131D69DF-5A4C-4D7D-9CA6-F5F98F0CBF64}" vid="{02C95288-9555-411A-9D92-BD9F03F3A2C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670</TotalTime>
  <Words>379</Words>
  <Application>Microsoft Office PowerPoint</Application>
  <PresentationFormat>Widescreen</PresentationFormat>
  <Paragraphs>42</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Corbel</vt:lpstr>
      <vt:lpstr>Times New Roman</vt:lpstr>
      <vt:lpstr>1_Office Theme</vt:lpstr>
      <vt:lpstr>Janie Thompson – Executive Director   Kami Fullingim – Deputy Director  Casey Mayo– Physician Program Manager</vt:lpstr>
      <vt:lpstr>WHO WE ARE: We are a state agency charged with recruiting health professionals in rural and underserved Oklahoma communities through multiple programs.  Our agency was previously known as Physician Manpower Training Commission and was changed in August 2022 by the state legislature to place us in a position to expand our mission.     WHAT WE DO: Provide programs in the areas of scholarship, loan repayment, and incentive programs to commit physicians, nurses, and advanced practice healthcare professionals to practice in rural and undeserved communities in Oklahoma.  In addition we administer legislative support to specific family medicine residency programs and have recently been charged with the administration of ARPA funding to expand nursing and optometry training opportunities. </vt:lpstr>
      <vt:lpstr>PowerPoint Presentation</vt:lpstr>
      <vt:lpstr>Physician Community Match Program </vt:lpstr>
      <vt:lpstr>Questions?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Aneesa Sharp  Medical Scholarship Programs Coordinator</dc:title>
  <dc:creator>Aneesa Sharp</dc:creator>
  <cp:lastModifiedBy>Casey Mayo</cp:lastModifiedBy>
  <cp:revision>48</cp:revision>
  <cp:lastPrinted>2022-11-15T14:41:11Z</cp:lastPrinted>
  <dcterms:created xsi:type="dcterms:W3CDTF">2021-03-11T16:32:28Z</dcterms:created>
  <dcterms:modified xsi:type="dcterms:W3CDTF">2024-04-17T20:14:09Z</dcterms:modified>
</cp:coreProperties>
</file>