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>
        <p:scale>
          <a:sx n="185" d="100"/>
          <a:sy n="185" d="100"/>
        </p:scale>
        <p:origin x="-2528" y="-80"/>
      </p:cViewPr>
      <p:guideLst>
        <p:guide orient="horz" pos="780"/>
        <p:guide orient="horz" pos="1744"/>
        <p:guide pos="5530"/>
        <p:guide pos="7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2801" y="830649"/>
            <a:ext cx="7451253" cy="384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32801" y="409147"/>
            <a:ext cx="6400800" cy="339124"/>
          </a:xfrm>
        </p:spPr>
        <p:txBody>
          <a:bodyPr anchor="b">
            <a:noAutofit/>
          </a:bodyPr>
          <a:lstStyle>
            <a:lvl1pPr marL="0" indent="0" algn="l">
              <a:buNone/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3488" y="840575"/>
            <a:ext cx="7453312" cy="3878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9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837512"/>
            <a:ext cx="8924324" cy="15403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900000">
            <a:off x="8675816" y="473677"/>
            <a:ext cx="936368" cy="2533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88" y="1146432"/>
            <a:ext cx="7772400" cy="947350"/>
          </a:xfrm>
        </p:spPr>
        <p:txBody>
          <a:bodyPr anchor="b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3488" y="444055"/>
            <a:ext cx="7210543" cy="370359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262312" cy="41731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75758" y="1600200"/>
            <a:ext cx="3262312" cy="417315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84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84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3488" y="844378"/>
            <a:ext cx="7453312" cy="371046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3451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8" y="1435101"/>
            <a:ext cx="2232025" cy="43451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3487" y="830649"/>
            <a:ext cx="7429971" cy="397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88" y="1418538"/>
            <a:ext cx="5486400" cy="33683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8" y="4964907"/>
            <a:ext cx="5486400" cy="602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340-314E-2843-AD2B-FE6FBAEC19A0}" type="datetimeFigureOut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142-B85E-1A40-A205-CE0AED9F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4171"/>
            <a:ext cx="8778875" cy="10838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835842"/>
            <a:ext cx="8778875" cy="3878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900000">
            <a:off x="3792933" y="5357722"/>
            <a:ext cx="1313771" cy="1720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900000">
            <a:off x="8727238" y="400375"/>
            <a:ext cx="462947" cy="12436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3488" y="845909"/>
            <a:ext cx="7453312" cy="387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3488" y="1600201"/>
            <a:ext cx="7453312" cy="4173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28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FD810340-314E-2843-AD2B-FE6FBAEC19A0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2521" y="6243124"/>
            <a:ext cx="239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415" y="6243124"/>
            <a:ext cx="741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791C142-B85E-1A40-A205-CE0AED9FEC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900000">
            <a:off x="8638948" y="5553519"/>
            <a:ext cx="1216457" cy="16663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HS mono_vert_cmyk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961" y="5795990"/>
            <a:ext cx="1066146" cy="93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68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spc="15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[NAME] or 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8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[SECTION HEADER]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[SECTION SUBTITLE]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8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0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[SLIDE TITLE]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[TITLE]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[Information]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5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[THANK YOU]</a:t>
            </a:r>
          </a:p>
          <a:p>
            <a:pPr marL="0" indent="0">
              <a:buNone/>
            </a:pPr>
            <a:r>
              <a:rPr lang="en-US" dirty="0" smtClean="0"/>
              <a:t>[QUESTIONS?]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3488" y="1435101"/>
            <a:ext cx="3146296" cy="4345116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[NAME]</a:t>
            </a: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[TITLE]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OSU 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Center for Health Sciences</a:t>
            </a:r>
            <a:b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1111 West 17</a:t>
            </a:r>
            <a:r>
              <a:rPr lang="en-US" sz="12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Street, Tulsa, OK 74107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Email: </a:t>
            </a:r>
            <a:r>
              <a:rPr lang="en-US" sz="1200" dirty="0" err="1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xxxxx@okstate.edu</a:t>
            </a:r>
            <a:endParaRPr lang="en-US" sz="1200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Tel: </a:t>
            </a:r>
            <a:r>
              <a:rPr lang="en-US" sz="1200" dirty="0" smtClean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918xxxxxx</a:t>
            </a:r>
            <a:endParaRPr lang="en-US" sz="1200" dirty="0">
              <a:solidFill>
                <a:schemeClr val="tx1">
                  <a:lumMod val="10000"/>
                </a:schemeClr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0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60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[title]</vt:lpstr>
      <vt:lpstr>[SECTION HEADER]</vt:lpstr>
      <vt:lpstr>[SLIDE TITLE]</vt:lpstr>
      <vt:lpstr>[SLIDE TITLE]</vt:lpstr>
      <vt:lpstr>PowerPoint Presentation</vt:lpstr>
    </vt:vector>
  </TitlesOfParts>
  <Company>OSU Center for Health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Stimson</dc:creator>
  <cp:lastModifiedBy>Kelly Stimson</cp:lastModifiedBy>
  <cp:revision>14</cp:revision>
  <dcterms:created xsi:type="dcterms:W3CDTF">2019-05-14T14:08:40Z</dcterms:created>
  <dcterms:modified xsi:type="dcterms:W3CDTF">2019-07-15T15:52:14Z</dcterms:modified>
</cp:coreProperties>
</file>